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7"/>
  </p:notesMasterIdLst>
  <p:sldIdLst>
    <p:sldId id="256" r:id="rId2"/>
    <p:sldId id="257" r:id="rId3"/>
    <p:sldId id="297" r:id="rId4"/>
    <p:sldId id="298" r:id="rId5"/>
    <p:sldId id="294" r:id="rId6"/>
    <p:sldId id="283" r:id="rId7"/>
    <p:sldId id="264" r:id="rId8"/>
    <p:sldId id="265" r:id="rId9"/>
    <p:sldId id="258" r:id="rId10"/>
    <p:sldId id="259" r:id="rId11"/>
    <p:sldId id="260" r:id="rId12"/>
    <p:sldId id="261" r:id="rId13"/>
    <p:sldId id="284" r:id="rId14"/>
    <p:sldId id="302" r:id="rId15"/>
    <p:sldId id="268" r:id="rId16"/>
    <p:sldId id="266" r:id="rId17"/>
    <p:sldId id="269" r:id="rId18"/>
    <p:sldId id="286" r:id="rId19"/>
    <p:sldId id="273" r:id="rId20"/>
    <p:sldId id="280" r:id="rId21"/>
    <p:sldId id="285" r:id="rId22"/>
    <p:sldId id="262" r:id="rId23"/>
    <p:sldId id="267" r:id="rId24"/>
    <p:sldId id="263" r:id="rId25"/>
    <p:sldId id="271" r:id="rId26"/>
    <p:sldId id="290" r:id="rId27"/>
    <p:sldId id="272" r:id="rId28"/>
    <p:sldId id="275" r:id="rId29"/>
    <p:sldId id="276" r:id="rId30"/>
    <p:sldId id="279" r:id="rId31"/>
    <p:sldId id="281" r:id="rId32"/>
    <p:sldId id="301" r:id="rId33"/>
    <p:sldId id="287" r:id="rId34"/>
    <p:sldId id="299" r:id="rId35"/>
    <p:sldId id="296" r:id="rId36"/>
    <p:sldId id="295" r:id="rId37"/>
    <p:sldId id="274" r:id="rId38"/>
    <p:sldId id="291" r:id="rId39"/>
    <p:sldId id="292" r:id="rId40"/>
    <p:sldId id="300" r:id="rId41"/>
    <p:sldId id="303" r:id="rId42"/>
    <p:sldId id="293" r:id="rId43"/>
    <p:sldId id="282" r:id="rId44"/>
    <p:sldId id="288" r:id="rId45"/>
    <p:sldId id="289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FFFFFF"/>
    <a:srgbClr val="4F81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612" y="10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99902A-6DB3-4A13-9B91-BEABFDA2FC16}" type="datetimeFigureOut">
              <a:rPr lang="en-US" smtClean="0"/>
              <a:t>9/6/2022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C596C9-87D6-4397-8274-514E510AA3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2447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C596C9-87D6-4397-8274-514E510AA38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5149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“Design materials to solve complex problems and understand complex systems which comprise life itself”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C596C9-87D6-4397-8274-514E510AA38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1445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1433E94-83B5-4B26-8916-D4EF4B3AA85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FF4863-5167-4CCE-8057-1DE15AD8B7D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8553"/>
            <a:ext cx="12192000" cy="13300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B5CDF3-DED2-4E40-A825-D5E9AA5A72F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800" b="1">
                <a:solidFill>
                  <a:schemeClr val="bg1"/>
                </a:solidFill>
                <a:latin typeface="Lucida grande" panose="020B0502040204020203" pitchFamily="2" charset="0"/>
                <a:ea typeface="Lucida grande" panose="020B0502040204020203" pitchFamily="2" charset="0"/>
                <a:cs typeface="Lucida grande" panose="020B0502040204020203" pitchFamily="2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37DACA-AC21-447C-99BB-3624C96A260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CD9191-6DA1-4AEB-AE9C-C0EF7BE60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94D7FE-1DA8-4DDC-868E-9C63CED48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fld id="{5911C0E6-D9CE-431C-92CB-BB39B872F93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D6CCE9-4BD3-44F2-8C0F-2C11A103BC7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11" y="5904225"/>
            <a:ext cx="2546605" cy="784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9579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6BC0C-4C88-4816-98A5-9965E6D2D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77D8-D6DB-42E5-9431-EA9B5ED5D7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81157"/>
            <a:ext cx="10515600" cy="5109249"/>
          </a:xfrm>
        </p:spPr>
        <p:txBody>
          <a:bodyPr/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7D949B-00AD-4429-A88D-B1F88EE382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B172DE-BF81-4211-ADEE-8D6BA4F03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9E037F-8C6A-463A-AD34-230496315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83614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CC032-DDA2-4193-AC0B-B1AAFCBD7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0515600" cy="800128"/>
          </a:xfrm>
        </p:spPr>
        <p:txBody>
          <a:bodyPr tIns="0" bIns="0"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5C0D1E-1C0F-40F1-8C10-98205C63F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ACED04-9E56-4294-BD8B-490862AB5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AFC649-0DAD-443A-B85E-5CB9716D0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3196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4F9CE-EE94-481C-F62C-A435229F9E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2847"/>
            <a:ext cx="10515600" cy="80012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7D1AE-AD17-E7CD-A081-6846A1CB3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4AF06C-3A84-323B-B474-067CE66247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ECD739-9828-6DA6-74A6-824C0C2DF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8713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slide" Target="../slides/slide30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emf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A77EBE3-DE33-473D-B84E-0B96EDA0F2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7" r="6018" b="82064"/>
          <a:stretch/>
        </p:blipFill>
        <p:spPr>
          <a:xfrm>
            <a:off x="0" y="0"/>
            <a:ext cx="12192000" cy="953877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2DEC41-EEAE-461C-9286-7CFA68469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4617"/>
            <a:ext cx="10515600" cy="800128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AB40C1-6A14-4D48-955E-298CDABC4D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0A672B-135B-4E81-8C74-2091FD165F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A4120F-B682-40F4-98C7-41DF819AB0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444C9A-AD5E-4A18-989E-5A4F8C9BB4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Double Bracket 6">
            <a:hlinkClick r:id="rId7" action="ppaction://hlinksldjump" tooltip="Supp TOC"/>
            <a:extLst>
              <a:ext uri="{FF2B5EF4-FFF2-40B4-BE49-F238E27FC236}">
                <a16:creationId xmlns:a16="http://schemas.microsoft.com/office/drawing/2014/main" id="{38304FF8-FA8D-9E50-FE4F-ADE345D4969C}"/>
              </a:ext>
            </a:extLst>
          </p:cNvPr>
          <p:cNvSpPr/>
          <p:nvPr userDrawn="1"/>
        </p:nvSpPr>
        <p:spPr>
          <a:xfrm>
            <a:off x="11582400" y="106518"/>
            <a:ext cx="506505" cy="169708"/>
          </a:xfrm>
          <a:prstGeom prst="bracketPair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latin typeface="FreightSans Pro Semibold" panose="02000603040000020004" pitchFamily="50" charset="0"/>
                <a:ea typeface="Lucida Grande" pitchFamily="2" charset="0"/>
                <a:cs typeface="Lucida Grande" pitchFamily="2" charset="0"/>
              </a:rPr>
              <a:t>Supp</a:t>
            </a:r>
            <a:endParaRPr lang="en-US" sz="1000" b="1" dirty="0">
              <a:latin typeface="FreightSans Pro Semibold" panose="02000603040000020004" pitchFamily="50" charset="0"/>
              <a:ea typeface="Lucida Grande" pitchFamily="2" charset="0"/>
              <a:cs typeface="Lucida Grand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347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5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Lucida Grande" pitchFamily="2" charset="0"/>
          <a:ea typeface="Lucida Grande" pitchFamily="2" charset="0"/>
          <a:cs typeface="Lucida Grande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6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12" Type="http://schemas.openxmlformats.org/officeDocument/2006/relationships/image" Target="../media/image55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11" Type="http://schemas.openxmlformats.org/officeDocument/2006/relationships/image" Target="../media/image54.png"/><Relationship Id="rId5" Type="http://schemas.openxmlformats.org/officeDocument/2006/relationships/image" Target="../media/image48.png"/><Relationship Id="rId10" Type="http://schemas.openxmlformats.org/officeDocument/2006/relationships/image" Target="../media/image53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58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12" Type="http://schemas.openxmlformats.org/officeDocument/2006/relationships/image" Target="../media/image68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2.png"/><Relationship Id="rId11" Type="http://schemas.openxmlformats.org/officeDocument/2006/relationships/image" Target="../media/image67.png"/><Relationship Id="rId5" Type="http://schemas.openxmlformats.org/officeDocument/2006/relationships/image" Target="../media/image61.png"/><Relationship Id="rId10" Type="http://schemas.openxmlformats.org/officeDocument/2006/relationships/image" Target="../media/image66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0.png"/><Relationship Id="rId2" Type="http://schemas.openxmlformats.org/officeDocument/2006/relationships/image" Target="../media/image69.gi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7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gif"/><Relationship Id="rId2" Type="http://schemas.openxmlformats.org/officeDocument/2006/relationships/image" Target="../media/image71.gi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7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3.png"/><Relationship Id="rId4" Type="http://schemas.openxmlformats.org/officeDocument/2006/relationships/image" Target="../media/image7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7" Type="http://schemas.openxmlformats.org/officeDocument/2006/relationships/image" Target="../media/image97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png"/><Relationship Id="rId4" Type="http://schemas.openxmlformats.org/officeDocument/2006/relationships/image" Target="../media/image92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7" Type="http://schemas.openxmlformats.org/officeDocument/2006/relationships/image" Target="../media/image103.jpe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slide" Target="slide40.xml"/><Relationship Id="rId13" Type="http://schemas.openxmlformats.org/officeDocument/2006/relationships/slide" Target="slide43.xml"/><Relationship Id="rId3" Type="http://schemas.openxmlformats.org/officeDocument/2006/relationships/slide" Target="slide32.xml"/><Relationship Id="rId7" Type="http://schemas.openxmlformats.org/officeDocument/2006/relationships/slide" Target="slide38.xml"/><Relationship Id="rId12" Type="http://schemas.openxmlformats.org/officeDocument/2006/relationships/slide" Target="slide45.xml"/><Relationship Id="rId2" Type="http://schemas.openxmlformats.org/officeDocument/2006/relationships/slide" Target="slide3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5.xml"/><Relationship Id="rId11" Type="http://schemas.openxmlformats.org/officeDocument/2006/relationships/slide" Target="slide44.xml"/><Relationship Id="rId5" Type="http://schemas.openxmlformats.org/officeDocument/2006/relationships/slide" Target="slide33.xml"/><Relationship Id="rId10" Type="http://schemas.openxmlformats.org/officeDocument/2006/relationships/slide" Target="slide37.xml"/><Relationship Id="rId4" Type="http://schemas.openxmlformats.org/officeDocument/2006/relationships/slide" Target="slide34.xml"/><Relationship Id="rId9" Type="http://schemas.openxmlformats.org/officeDocument/2006/relationships/slide" Target="slide42.xml"/><Relationship Id="rId14" Type="http://schemas.openxmlformats.org/officeDocument/2006/relationships/image" Target="../media/image103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hyperlink" Target="https://doi.org/10.1021/ma400962p" TargetMode="External"/><Relationship Id="rId3" Type="http://schemas.openxmlformats.org/officeDocument/2006/relationships/hyperlink" Target="https://doi.org/10.1038/ncomms6145" TargetMode="External"/><Relationship Id="rId7" Type="http://schemas.openxmlformats.org/officeDocument/2006/relationships/hyperlink" Target="https://doi.org/www.physchem.ox.ac.uk/~fs" TargetMode="External"/><Relationship Id="rId2" Type="http://schemas.openxmlformats.org/officeDocument/2006/relationships/hyperlink" Target="https://doi.org/10.1242/jcs.104729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doi.org/10.1021/acs.macromol.7b00450" TargetMode="External"/><Relationship Id="rId5" Type="http://schemas.openxmlformats.org/officeDocument/2006/relationships/hyperlink" Target="https://doi.org/10.1021/la4030348" TargetMode="External"/><Relationship Id="rId4" Type="http://schemas.openxmlformats.org/officeDocument/2006/relationships/hyperlink" Target="https://doi.org/10.1126/science.aar5877" TargetMode="Externa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3" Type="http://schemas.openxmlformats.org/officeDocument/2006/relationships/image" Target="../media/image105.png"/><Relationship Id="rId7" Type="http://schemas.openxmlformats.org/officeDocument/2006/relationships/image" Target="../media/image108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9.png"/><Relationship Id="rId9" Type="http://schemas.openxmlformats.org/officeDocument/2006/relationships/image" Target="../media/image11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39.png"/><Relationship Id="rId7" Type="http://schemas.openxmlformats.org/officeDocument/2006/relationships/image" Target="../media/image4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114.png"/><Relationship Id="rId4" Type="http://schemas.openxmlformats.org/officeDocument/2006/relationships/image" Target="../media/image40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7" Type="http://schemas.openxmlformats.org/officeDocument/2006/relationships/image" Target="../media/image11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115.png"/><Relationship Id="rId10" Type="http://schemas.openxmlformats.org/officeDocument/2006/relationships/image" Target="../media/image48.png"/><Relationship Id="rId4" Type="http://schemas.openxmlformats.org/officeDocument/2006/relationships/image" Target="../media/image260.png"/><Relationship Id="rId9" Type="http://schemas.openxmlformats.org/officeDocument/2006/relationships/image" Target="../media/image47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3" Type="http://schemas.openxmlformats.org/officeDocument/2006/relationships/image" Target="../media/image118.png"/><Relationship Id="rId7" Type="http://schemas.openxmlformats.org/officeDocument/2006/relationships/image" Target="../media/image121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4" Type="http://schemas.openxmlformats.org/officeDocument/2006/relationships/image" Target="../media/image49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3" Type="http://schemas.openxmlformats.org/officeDocument/2006/relationships/image" Target="../media/image124.png"/><Relationship Id="rId7" Type="http://schemas.openxmlformats.org/officeDocument/2006/relationships/image" Target="../media/image128.png"/><Relationship Id="rId12" Type="http://schemas.openxmlformats.org/officeDocument/2006/relationships/image" Target="../media/image133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7.png"/><Relationship Id="rId11" Type="http://schemas.openxmlformats.org/officeDocument/2006/relationships/image" Target="../media/image132.png"/><Relationship Id="rId5" Type="http://schemas.openxmlformats.org/officeDocument/2006/relationships/image" Target="../media/image126.png"/><Relationship Id="rId10" Type="http://schemas.openxmlformats.org/officeDocument/2006/relationships/image" Target="../media/image131.png"/><Relationship Id="rId4" Type="http://schemas.openxmlformats.org/officeDocument/2006/relationships/image" Target="../media/image125.png"/><Relationship Id="rId9" Type="http://schemas.openxmlformats.org/officeDocument/2006/relationships/image" Target="../media/image13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0.png"/><Relationship Id="rId4" Type="http://schemas.openxmlformats.org/officeDocument/2006/relationships/image" Target="../media/image139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png"/><Relationship Id="rId3" Type="http://schemas.openxmlformats.org/officeDocument/2006/relationships/image" Target="../media/image142.png"/><Relationship Id="rId7" Type="http://schemas.openxmlformats.org/officeDocument/2006/relationships/image" Target="../media/image146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5.png"/><Relationship Id="rId5" Type="http://schemas.openxmlformats.org/officeDocument/2006/relationships/image" Target="../media/image144.png"/><Relationship Id="rId10" Type="http://schemas.openxmlformats.org/officeDocument/2006/relationships/image" Target="../media/image149.png"/><Relationship Id="rId4" Type="http://schemas.openxmlformats.org/officeDocument/2006/relationships/image" Target="../media/image143.png"/><Relationship Id="rId9" Type="http://schemas.openxmlformats.org/officeDocument/2006/relationships/image" Target="../media/image14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4.png"/><Relationship Id="rId5" Type="http://schemas.openxmlformats.org/officeDocument/2006/relationships/image" Target="../media/image153.png"/><Relationship Id="rId4" Type="http://schemas.openxmlformats.org/officeDocument/2006/relationships/image" Target="../media/image15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720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.emf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8.png"/><Relationship Id="rId7" Type="http://schemas.openxmlformats.org/officeDocument/2006/relationships/image" Target="../media/image2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10.png"/><Relationship Id="rId4" Type="http://schemas.openxmlformats.org/officeDocument/2006/relationships/image" Target="../media/image19.png"/><Relationship Id="rId9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6AEBC-56DD-42D2-9ED1-CBBE0F6F88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1826" y="1481970"/>
            <a:ext cx="11082867" cy="1456266"/>
          </a:xfrm>
        </p:spPr>
        <p:txBody>
          <a:bodyPr>
            <a:normAutofit/>
          </a:bodyPr>
          <a:lstStyle/>
          <a:p>
            <a:r>
              <a:rPr lang="en-US" dirty="0"/>
              <a:t>Structural and Mechanical Properties of Polyelectrolyte Brushes</a:t>
            </a:r>
            <a:endParaRPr lang="en-US" b="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0B2182-C806-4DF3-ACF7-A902E18DBF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05643" y="3429000"/>
            <a:ext cx="9144000" cy="202152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Takashi Yokokura</a:t>
            </a:r>
          </a:p>
          <a:p>
            <a:pPr>
              <a:lnSpc>
                <a:spcPct val="100000"/>
              </a:lnSpc>
            </a:pPr>
            <a:r>
              <a:rPr lang="en-US" dirty="0"/>
              <a:t>Advisor: Prof. Rui Wang</a:t>
            </a:r>
          </a:p>
          <a:p>
            <a:pPr>
              <a:lnSpc>
                <a:spcPct val="100000"/>
              </a:lnSpc>
            </a:pPr>
            <a:r>
              <a:rPr lang="en-US" dirty="0"/>
              <a:t>September 14</a:t>
            </a:r>
            <a:r>
              <a:rPr lang="en-US" baseline="30000" dirty="0"/>
              <a:t>th</a:t>
            </a:r>
            <a:r>
              <a:rPr lang="en-US" dirty="0"/>
              <a:t>, 10:00 am – 12:00 pm</a:t>
            </a:r>
          </a:p>
          <a:p>
            <a:pPr>
              <a:lnSpc>
                <a:spcPct val="100000"/>
              </a:lnSpc>
            </a:pPr>
            <a:r>
              <a:rPr lang="en-US" dirty="0"/>
              <a:t>Qualifying Exam</a:t>
            </a:r>
          </a:p>
        </p:txBody>
      </p:sp>
    </p:spTree>
    <p:extLst>
      <p:ext uri="{BB962C8B-B14F-4D97-AF65-F5344CB8AC3E}">
        <p14:creationId xmlns:p14="http://schemas.microsoft.com/office/powerpoint/2010/main" val="31894932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8E31DBE-4D9C-CD94-3F8A-6C8B4C92A1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6661"/>
          <a:stretch/>
        </p:blipFill>
        <p:spPr>
          <a:xfrm>
            <a:off x="911828" y="2805538"/>
            <a:ext cx="8444100" cy="141879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8ACBB0F-B42C-4950-88AF-54285440E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44617"/>
            <a:ext cx="12121426" cy="800128"/>
          </a:xfrm>
        </p:spPr>
        <p:txBody>
          <a:bodyPr>
            <a:noAutofit/>
          </a:bodyPr>
          <a:lstStyle/>
          <a:p>
            <a:r>
              <a:rPr lang="en-US" sz="3600" dirty="0"/>
              <a:t>Model and Theory Development— Partition Function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A6F7F9-BBD0-4047-98F3-04434253E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10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102088-4CC1-48DA-B617-548055864CEB}"/>
              </a:ext>
            </a:extLst>
          </p:cNvPr>
          <p:cNvSpPr txBox="1"/>
          <p:nvPr/>
        </p:nvSpPr>
        <p:spPr>
          <a:xfrm>
            <a:off x="587830" y="898418"/>
            <a:ext cx="10042072" cy="14343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Semicanonical partition function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Canonical in polymer, grand canonical in ions and solvent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b="1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740F37E-6A88-48DC-8D2D-F0F528142613}"/>
              </a:ext>
            </a:extLst>
          </p:cNvPr>
          <p:cNvCxnSpPr>
            <a:cxnSpLocks/>
          </p:cNvCxnSpPr>
          <p:nvPr/>
        </p:nvCxnSpPr>
        <p:spPr>
          <a:xfrm>
            <a:off x="1665360" y="4596500"/>
            <a:ext cx="0" cy="212497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8A9197D-D568-42F5-8792-7DF230E39431}"/>
              </a:ext>
            </a:extLst>
          </p:cNvPr>
          <p:cNvSpPr txBox="1"/>
          <p:nvPr/>
        </p:nvSpPr>
        <p:spPr>
          <a:xfrm>
            <a:off x="1933845" y="4731544"/>
            <a:ext cx="52678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Particle-to-field transformations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751860A-54AE-462E-84CD-326CE2BB917C}"/>
              </a:ext>
            </a:extLst>
          </p:cNvPr>
          <p:cNvSpPr txBox="1"/>
          <p:nvPr/>
        </p:nvSpPr>
        <p:spPr>
          <a:xfrm>
            <a:off x="1933845" y="5520487"/>
            <a:ext cx="40917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Hubbard-</a:t>
            </a:r>
            <a:r>
              <a:rPr lang="en-US" sz="1600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Stratonovich</a:t>
            </a: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transformation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88E93C1-1545-42D2-9CD9-5D544C7DB8CC}"/>
              </a:ext>
            </a:extLst>
          </p:cNvPr>
          <p:cNvSpPr txBox="1"/>
          <p:nvPr/>
        </p:nvSpPr>
        <p:spPr>
          <a:xfrm>
            <a:off x="1933845" y="6193779"/>
            <a:ext cx="52678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Saddle-point approximation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1D03E0BD-1430-46A5-8471-4F91FEE2CF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2914"/>
          <a:stretch/>
        </p:blipFill>
        <p:spPr>
          <a:xfrm>
            <a:off x="9014688" y="5325333"/>
            <a:ext cx="2186319" cy="66948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96FC399-0D8E-4F78-9510-BF7A11B78C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5548" y="4620111"/>
            <a:ext cx="3131692" cy="675601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157B1C8B-F33E-4D33-BD1C-434F0BA954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4784" y="6125267"/>
            <a:ext cx="4645118" cy="5502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64FCD52-232E-141D-2827-BCED8124375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77133"/>
          <a:stretch/>
        </p:blipFill>
        <p:spPr>
          <a:xfrm>
            <a:off x="911828" y="1986903"/>
            <a:ext cx="7349417" cy="599424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605E444B-3D6E-5516-7776-EDC57E07D282}"/>
              </a:ext>
            </a:extLst>
          </p:cNvPr>
          <p:cNvGrpSpPr/>
          <p:nvPr/>
        </p:nvGrpSpPr>
        <p:grpSpPr>
          <a:xfrm>
            <a:off x="9609351" y="1880831"/>
            <a:ext cx="2512074" cy="2247062"/>
            <a:chOff x="9298188" y="1555698"/>
            <a:chExt cx="2893812" cy="2588529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E6851A8-4028-1BB7-CCD4-A401886BFE8D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1555698"/>
              <a:ext cx="0" cy="258852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7B02C74-52FA-4459-B034-AEB3F3633EB4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4144227"/>
              <a:ext cx="289381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00D6C0A3-D45E-2F05-CFC3-103C109BD50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465055" y="3684393"/>
              <a:ext cx="2656370" cy="302732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5D0ECF31-3A80-ED1D-961D-4DE04948134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465055" y="2296417"/>
              <a:ext cx="2656370" cy="556981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CD1448B5-7B8F-B00C-43E7-AD639EEE9AD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516443" y="2957744"/>
              <a:ext cx="1684564" cy="626698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F467E8AD-C3B3-B4EA-D3CF-9752915DCA5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465055" y="1555698"/>
              <a:ext cx="1974907" cy="654838"/>
            </a:xfrm>
            <a:prstGeom prst="rect">
              <a:avLst/>
            </a:prstGeom>
          </p:spPr>
        </p:pic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1CBD1FB8-1A6D-8807-9F74-F4DAC40932B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60712" y="5393895"/>
            <a:ext cx="2764976" cy="59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35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57B84-04A8-4C8D-AD9D-18C58E07B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44617"/>
            <a:ext cx="11671541" cy="800128"/>
          </a:xfrm>
        </p:spPr>
        <p:txBody>
          <a:bodyPr>
            <a:normAutofit fontScale="90000"/>
          </a:bodyPr>
          <a:lstStyle/>
          <a:p>
            <a:r>
              <a:rPr lang="en-US" dirty="0"/>
              <a:t>Model and Theory Development— Free Energy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98AD5A-B990-4DE3-9A1C-91933B0C60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1315"/>
            <a:ext cx="10515600" cy="1223713"/>
          </a:xfrm>
        </p:spPr>
        <p:txBody>
          <a:bodyPr>
            <a:normAutofit/>
          </a:bodyPr>
          <a:lstStyle/>
          <a:p>
            <a:r>
              <a:rPr lang="en-US" sz="2000" b="1" dirty="0"/>
              <a:t>Variational Free Energy </a:t>
            </a:r>
          </a:p>
          <a:p>
            <a:pPr lvl="1"/>
            <a:r>
              <a:rPr lang="en-US" sz="1600" dirty="0"/>
              <a:t>After statistical average over grafting surface (x-y plane)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06AF30-EA37-407F-962E-65396E0DA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11</a:t>
            </a:fld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EE6AFF0-5C4B-4F99-AD17-A32556BA9B28}"/>
              </a:ext>
            </a:extLst>
          </p:cNvPr>
          <p:cNvCxnSpPr>
            <a:cxnSpLocks/>
          </p:cNvCxnSpPr>
          <p:nvPr/>
        </p:nvCxnSpPr>
        <p:spPr>
          <a:xfrm>
            <a:off x="2026368" y="5262282"/>
            <a:ext cx="0" cy="92812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B13B445-C222-46C3-AB97-10675D936DF6}"/>
              </a:ext>
            </a:extLst>
          </p:cNvPr>
          <p:cNvSpPr txBox="1"/>
          <p:nvPr/>
        </p:nvSpPr>
        <p:spPr>
          <a:xfrm>
            <a:off x="2334646" y="5473664"/>
            <a:ext cx="26139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Functional Minimization</a:t>
            </a:r>
            <a:endParaRPr lang="en-US" sz="1600" dirty="0">
              <a:solidFill>
                <a:srgbClr val="FF0000"/>
              </a:solidFill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E8095FD-2E20-4F17-82CE-6743659A82A7}"/>
              </a:ext>
            </a:extLst>
          </p:cNvPr>
          <p:cNvGrpSpPr/>
          <p:nvPr/>
        </p:nvGrpSpPr>
        <p:grpSpPr>
          <a:xfrm>
            <a:off x="9298188" y="1204723"/>
            <a:ext cx="2893812" cy="1360305"/>
            <a:chOff x="9298188" y="2067191"/>
            <a:chExt cx="2893812" cy="1360305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B5898A9-7151-4DE1-9476-2A43A30FAC49}"/>
                </a:ext>
              </a:extLst>
            </p:cNvPr>
            <p:cNvGrpSpPr/>
            <p:nvPr/>
          </p:nvGrpSpPr>
          <p:grpSpPr>
            <a:xfrm>
              <a:off x="9481296" y="2215868"/>
              <a:ext cx="2553417" cy="1076720"/>
              <a:chOff x="9390933" y="2660314"/>
              <a:chExt cx="2553417" cy="1076720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6208953F-AAFE-43D7-8B59-E9BC7314E1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405795" y="3405217"/>
                <a:ext cx="1827467" cy="331817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BE4D2280-E14B-4D2D-89BB-9FF802816E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400458" y="3030527"/>
                <a:ext cx="2340667" cy="327478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21A07A90-18F9-446A-8BB9-B8C5AFB1AA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390933" y="2660314"/>
                <a:ext cx="2553417" cy="307978"/>
              </a:xfrm>
              <a:prstGeom prst="rect">
                <a:avLst/>
              </a:prstGeom>
            </p:spPr>
          </p:pic>
        </p:grp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FDAB473-B450-4CF1-ACFC-1BCCDB17FC94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2067191"/>
              <a:ext cx="0" cy="136030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FB521C9-A925-41F7-935A-BE5AB30A8D0E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3427496"/>
              <a:ext cx="289381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21CCF292-8A59-CD00-EFC8-1992017AF6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8611" y="5352236"/>
            <a:ext cx="1047448" cy="608398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94CC4C4E-B4C2-41D8-4277-DD952BC5C27B}"/>
              </a:ext>
            </a:extLst>
          </p:cNvPr>
          <p:cNvGrpSpPr/>
          <p:nvPr/>
        </p:nvGrpSpPr>
        <p:grpSpPr>
          <a:xfrm>
            <a:off x="1704572" y="2736982"/>
            <a:ext cx="6488078" cy="1767035"/>
            <a:chOff x="1698598" y="2512393"/>
            <a:chExt cx="6488078" cy="1767035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85DB6480-0DBF-2236-E01D-4B5BCB42574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698598" y="2512393"/>
              <a:ext cx="3754111" cy="275943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1D47553A-6E60-7CE3-B6F8-94445E2309D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718742" y="2929415"/>
              <a:ext cx="5467934" cy="572298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C55EA4F7-0E59-A6F7-2AFD-D2586E499E0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718742" y="3647434"/>
              <a:ext cx="4730565" cy="6319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271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4F66B-294D-4F39-9C36-7B32143A3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4617"/>
            <a:ext cx="11353800" cy="800128"/>
          </a:xfrm>
        </p:spPr>
        <p:txBody>
          <a:bodyPr>
            <a:normAutofit/>
          </a:bodyPr>
          <a:lstStyle/>
          <a:p>
            <a:r>
              <a:rPr lang="en-US" dirty="0"/>
              <a:t>Model and Theory Development — SCF </a:t>
            </a:r>
            <a:r>
              <a:rPr lang="en-US" dirty="0" err="1"/>
              <a:t>Eqns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BFEDFB-B927-4E53-828A-195916A12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12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9B5C63-ADA5-4BD0-95A5-DF9C4E0941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5057" b="70760"/>
          <a:stretch/>
        </p:blipFill>
        <p:spPr>
          <a:xfrm>
            <a:off x="2250537" y="3962737"/>
            <a:ext cx="2865224" cy="655776"/>
          </a:xfrm>
          <a:prstGeom prst="rect">
            <a:avLst/>
          </a:pr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4C7DF70B-D91C-16C4-FD5B-DE27D324624A}"/>
              </a:ext>
            </a:extLst>
          </p:cNvPr>
          <p:cNvGrpSpPr/>
          <p:nvPr/>
        </p:nvGrpSpPr>
        <p:grpSpPr>
          <a:xfrm>
            <a:off x="7767758" y="3741456"/>
            <a:ext cx="3409230" cy="981421"/>
            <a:chOff x="2221172" y="5703124"/>
            <a:chExt cx="3685705" cy="1061011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5CCCF049-2BD6-DB87-C8F7-4581EDAAA2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03073" y="5703124"/>
              <a:ext cx="1571307" cy="251655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2E64648D-6BA6-7750-1050-CEBE00E33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03073" y="6119907"/>
              <a:ext cx="1755448" cy="251655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33475963-B0A7-3BE7-3371-909CB258B5D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598528" y="6512480"/>
              <a:ext cx="3308349" cy="251655"/>
            </a:xfrm>
            <a:prstGeom prst="rect">
              <a:avLst/>
            </a:prstGeom>
          </p:spPr>
        </p:pic>
        <p:sp>
          <p:nvSpPr>
            <p:cNvPr id="33" name="Right Brace 32">
              <a:extLst>
                <a:ext uri="{FF2B5EF4-FFF2-40B4-BE49-F238E27FC236}">
                  <a16:creationId xmlns:a16="http://schemas.microsoft.com/office/drawing/2014/main" id="{1ECE630D-7A18-1663-EDD5-14C46A0D1F4F}"/>
                </a:ext>
              </a:extLst>
            </p:cNvPr>
            <p:cNvSpPr/>
            <p:nvPr/>
          </p:nvSpPr>
          <p:spPr>
            <a:xfrm flipH="1">
              <a:off x="2221172" y="5776843"/>
              <a:ext cx="117923" cy="960166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ED9334F9-8AB1-0DE7-1F12-DFE334ECD1C4}"/>
              </a:ext>
            </a:extLst>
          </p:cNvPr>
          <p:cNvSpPr txBox="1"/>
          <p:nvPr/>
        </p:nvSpPr>
        <p:spPr>
          <a:xfrm>
            <a:off x="654424" y="1180452"/>
            <a:ext cx="261396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SCF Equations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18357C38-7FD9-DFB5-5622-DA47A27C5B4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70378" r="53113" b="16415"/>
          <a:stretch/>
        </p:blipFill>
        <p:spPr>
          <a:xfrm>
            <a:off x="2250537" y="2610468"/>
            <a:ext cx="2494922" cy="46646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7FD24BF-AB23-8EF1-0995-71D059ADFC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54807" y="3330142"/>
            <a:ext cx="1627162" cy="327276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BEF4E182-80AC-7F12-19FD-EB2096AD5E11}"/>
              </a:ext>
            </a:extLst>
          </p:cNvPr>
          <p:cNvSpPr txBox="1"/>
          <p:nvPr/>
        </p:nvSpPr>
        <p:spPr>
          <a:xfrm>
            <a:off x="2208481" y="4734613"/>
            <a:ext cx="28652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(Modified Diffusion Equation)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6B032FDD-E663-0790-98CB-A464935072B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54807" y="1753912"/>
            <a:ext cx="3036345" cy="624786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E5ED2A4D-25CE-9BD5-336A-7FEC1688151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61444" y="1748559"/>
            <a:ext cx="3710077" cy="620354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02745621-4577-5819-97AC-E2EFF40A239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70969" y="2735187"/>
            <a:ext cx="1542210" cy="25282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94692E2-3D93-4675-22B9-2784FF650217}"/>
              </a:ext>
            </a:extLst>
          </p:cNvPr>
          <p:cNvSpPr txBox="1"/>
          <p:nvPr/>
        </p:nvSpPr>
        <p:spPr>
          <a:xfrm>
            <a:off x="430486" y="1934149"/>
            <a:ext cx="16902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Polymer Density: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653924-62C4-CAE1-D5A6-AEB8FB5BFEAB}"/>
              </a:ext>
            </a:extLst>
          </p:cNvPr>
          <p:cNvSpPr txBox="1"/>
          <p:nvPr/>
        </p:nvSpPr>
        <p:spPr>
          <a:xfrm>
            <a:off x="430486" y="2664898"/>
            <a:ext cx="16245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Solvent Density: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AADAC3-907F-20B0-CA1C-5CFFAD0D8C88}"/>
              </a:ext>
            </a:extLst>
          </p:cNvPr>
          <p:cNvSpPr txBox="1"/>
          <p:nvPr/>
        </p:nvSpPr>
        <p:spPr>
          <a:xfrm>
            <a:off x="430486" y="3276331"/>
            <a:ext cx="17481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Incompressibility: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6845CD-D8BE-68D6-F556-53CCA1E38ACE}"/>
              </a:ext>
            </a:extLst>
          </p:cNvPr>
          <p:cNvSpPr txBox="1"/>
          <p:nvPr/>
        </p:nvSpPr>
        <p:spPr>
          <a:xfrm>
            <a:off x="6575639" y="1897028"/>
            <a:ext cx="14466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Polymer Field: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3B84901-A25D-83A3-3D33-BDC79CB5866D}"/>
              </a:ext>
            </a:extLst>
          </p:cNvPr>
          <p:cNvSpPr txBox="1"/>
          <p:nvPr/>
        </p:nvSpPr>
        <p:spPr>
          <a:xfrm>
            <a:off x="6575639" y="2678124"/>
            <a:ext cx="13808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Solvent Field: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B357A2-5F5F-9317-9FFA-74F46ECDEFD0}"/>
              </a:ext>
            </a:extLst>
          </p:cNvPr>
          <p:cNvSpPr txBox="1"/>
          <p:nvPr/>
        </p:nvSpPr>
        <p:spPr>
          <a:xfrm>
            <a:off x="415544" y="4033738"/>
            <a:ext cx="13221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Monomer Probability: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CD79D05-4F66-EB59-17AD-E01E3524DD49}"/>
              </a:ext>
            </a:extLst>
          </p:cNvPr>
          <p:cNvSpPr txBox="1"/>
          <p:nvPr/>
        </p:nvSpPr>
        <p:spPr>
          <a:xfrm>
            <a:off x="2208481" y="6307450"/>
            <a:ext cx="30441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(Poisson-Boltzmann Equation)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1A2302D-BE12-F771-B316-F2061EBEA78B}"/>
              </a:ext>
            </a:extLst>
          </p:cNvPr>
          <p:cNvGrpSpPr/>
          <p:nvPr/>
        </p:nvGrpSpPr>
        <p:grpSpPr>
          <a:xfrm>
            <a:off x="7767758" y="5340660"/>
            <a:ext cx="1596861" cy="1116831"/>
            <a:chOff x="5614082" y="4114505"/>
            <a:chExt cx="1596861" cy="1116831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A46958B-9061-E14F-8A4C-DC5C52650B1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849722" y="4114505"/>
              <a:ext cx="1361221" cy="234912"/>
            </a:xfrm>
            <a:prstGeom prst="rect">
              <a:avLst/>
            </a:prstGeom>
          </p:spPr>
        </p:pic>
        <p:sp>
          <p:nvSpPr>
            <p:cNvPr id="19" name="Right Brace 18">
              <a:extLst>
                <a:ext uri="{FF2B5EF4-FFF2-40B4-BE49-F238E27FC236}">
                  <a16:creationId xmlns:a16="http://schemas.microsoft.com/office/drawing/2014/main" id="{1914B663-2EC7-BABA-BD11-4A5FC85FF16B}"/>
                </a:ext>
              </a:extLst>
            </p:cNvPr>
            <p:cNvSpPr/>
            <p:nvPr/>
          </p:nvSpPr>
          <p:spPr>
            <a:xfrm flipH="1">
              <a:off x="5614082" y="4151081"/>
              <a:ext cx="93136" cy="920200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3A25956F-81B8-4DC2-0591-69EA0EA767C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865154" y="4643083"/>
              <a:ext cx="1250037" cy="588253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00CB636F-0355-6D4C-4D85-E933E03636B2}"/>
              </a:ext>
            </a:extLst>
          </p:cNvPr>
          <p:cNvSpPr txBox="1"/>
          <p:nvPr/>
        </p:nvSpPr>
        <p:spPr>
          <a:xfrm>
            <a:off x="415544" y="5606689"/>
            <a:ext cx="13221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Electrostatic Potential: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6E90C04-E5AC-8813-D967-8812282E679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50537" y="5574317"/>
            <a:ext cx="4834398" cy="556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948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" grpId="0"/>
      <p:bldP spid="7" grpId="0"/>
      <p:bldP spid="9" grpId="0"/>
      <p:bldP spid="10" grpId="0"/>
      <p:bldP spid="11" grpId="0"/>
      <p:bldP spid="14" grpId="0"/>
      <p:bldP spid="15" grpId="0"/>
      <p:bldP spid="2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13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34784" y="5139679"/>
            <a:ext cx="5919109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Characterization (Reflectivity)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Application (Neurofilament-Heavy)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34784" y="1497268"/>
            <a:ext cx="7104292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Model and Theory Development 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Systematic Study (</a:t>
            </a:r>
            <a:r>
              <a:rPr lang="en-US" b="1" dirty="0" err="1">
                <a:latin typeface="Lucida grande" panose="020B0502040204020203"/>
              </a:rPr>
              <a:t>VdW</a:t>
            </a:r>
            <a:r>
              <a:rPr lang="en-US" b="1" dirty="0">
                <a:latin typeface="Lucida grande" panose="020B0502040204020203"/>
              </a:rPr>
              <a:t> Attraction vs. Electrostatic Repulsion)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2068CB-04AF-0E6E-340D-855DFFD146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8624802A-A543-7B5C-AFFB-0569C3E4A14F}"/>
              </a:ext>
            </a:extLst>
          </p:cNvPr>
          <p:cNvGrpSpPr/>
          <p:nvPr/>
        </p:nvGrpSpPr>
        <p:grpSpPr>
          <a:xfrm>
            <a:off x="1668279" y="2561341"/>
            <a:ext cx="4052118" cy="2330713"/>
            <a:chOff x="1844950" y="2616512"/>
            <a:chExt cx="4052118" cy="2330713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D54C619-013B-C93B-E4B5-ACABA4754845}"/>
                </a:ext>
              </a:extLst>
            </p:cNvPr>
            <p:cNvSpPr/>
            <p:nvPr/>
          </p:nvSpPr>
          <p:spPr>
            <a:xfrm>
              <a:off x="2003075" y="3504623"/>
              <a:ext cx="3476305" cy="545566"/>
            </a:xfrm>
            <a:custGeom>
              <a:avLst/>
              <a:gdLst>
                <a:gd name="connsiteX0" fmla="*/ 0 w 3566247"/>
                <a:gd name="connsiteY0" fmla="*/ 268772 h 559682"/>
                <a:gd name="connsiteX1" fmla="*/ 558800 w 3566247"/>
                <a:gd name="connsiteY1" fmla="*/ 243372 h 559682"/>
                <a:gd name="connsiteX2" fmla="*/ 304800 w 3566247"/>
                <a:gd name="connsiteY2" fmla="*/ 116372 h 559682"/>
                <a:gd name="connsiteX3" fmla="*/ 601134 w 3566247"/>
                <a:gd name="connsiteY3" fmla="*/ 336506 h 559682"/>
                <a:gd name="connsiteX4" fmla="*/ 1100667 w 3566247"/>
                <a:gd name="connsiteY4" fmla="*/ 184106 h 559682"/>
                <a:gd name="connsiteX5" fmla="*/ 1032934 w 3566247"/>
                <a:gd name="connsiteY5" fmla="*/ 319572 h 559682"/>
                <a:gd name="connsiteX6" fmla="*/ 829734 w 3566247"/>
                <a:gd name="connsiteY6" fmla="*/ 116372 h 559682"/>
                <a:gd name="connsiteX7" fmla="*/ 1490134 w 3566247"/>
                <a:gd name="connsiteY7" fmla="*/ 294172 h 559682"/>
                <a:gd name="connsiteX8" fmla="*/ 2912534 w 3566247"/>
                <a:gd name="connsiteY8" fmla="*/ 260306 h 559682"/>
                <a:gd name="connsiteX9" fmla="*/ 2133600 w 3566247"/>
                <a:gd name="connsiteY9" fmla="*/ 6306 h 559682"/>
                <a:gd name="connsiteX10" fmla="*/ 2286000 w 3566247"/>
                <a:gd name="connsiteY10" fmla="*/ 556639 h 559682"/>
                <a:gd name="connsiteX11" fmla="*/ 3437467 w 3566247"/>
                <a:gd name="connsiteY11" fmla="*/ 234906 h 559682"/>
                <a:gd name="connsiteX12" fmla="*/ 3488267 w 3566247"/>
                <a:gd name="connsiteY12" fmla="*/ 387306 h 559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66247" h="559682">
                  <a:moveTo>
                    <a:pt x="0" y="268772"/>
                  </a:moveTo>
                  <a:cubicBezTo>
                    <a:pt x="254000" y="268772"/>
                    <a:pt x="508000" y="268772"/>
                    <a:pt x="558800" y="243372"/>
                  </a:cubicBezTo>
                  <a:cubicBezTo>
                    <a:pt x="609600" y="217972"/>
                    <a:pt x="297744" y="100850"/>
                    <a:pt x="304800" y="116372"/>
                  </a:cubicBezTo>
                  <a:cubicBezTo>
                    <a:pt x="311856" y="131894"/>
                    <a:pt x="468490" y="325217"/>
                    <a:pt x="601134" y="336506"/>
                  </a:cubicBezTo>
                  <a:cubicBezTo>
                    <a:pt x="733779" y="347795"/>
                    <a:pt x="1028700" y="186928"/>
                    <a:pt x="1100667" y="184106"/>
                  </a:cubicBezTo>
                  <a:cubicBezTo>
                    <a:pt x="1172634" y="181284"/>
                    <a:pt x="1078090" y="330861"/>
                    <a:pt x="1032934" y="319572"/>
                  </a:cubicBezTo>
                  <a:cubicBezTo>
                    <a:pt x="987779" y="308283"/>
                    <a:pt x="753534" y="120605"/>
                    <a:pt x="829734" y="116372"/>
                  </a:cubicBezTo>
                  <a:cubicBezTo>
                    <a:pt x="905934" y="112139"/>
                    <a:pt x="1143001" y="270183"/>
                    <a:pt x="1490134" y="294172"/>
                  </a:cubicBezTo>
                  <a:cubicBezTo>
                    <a:pt x="1837267" y="318161"/>
                    <a:pt x="2805290" y="308284"/>
                    <a:pt x="2912534" y="260306"/>
                  </a:cubicBezTo>
                  <a:cubicBezTo>
                    <a:pt x="3019778" y="212328"/>
                    <a:pt x="2238022" y="-43083"/>
                    <a:pt x="2133600" y="6306"/>
                  </a:cubicBezTo>
                  <a:cubicBezTo>
                    <a:pt x="2029178" y="55695"/>
                    <a:pt x="2068689" y="518539"/>
                    <a:pt x="2286000" y="556639"/>
                  </a:cubicBezTo>
                  <a:cubicBezTo>
                    <a:pt x="2503311" y="594739"/>
                    <a:pt x="3237089" y="263128"/>
                    <a:pt x="3437467" y="234906"/>
                  </a:cubicBezTo>
                  <a:cubicBezTo>
                    <a:pt x="3637845" y="206684"/>
                    <a:pt x="3563056" y="296995"/>
                    <a:pt x="3488267" y="387306"/>
                  </a:cubicBezTo>
                </a:path>
              </a:pathLst>
            </a:custGeom>
            <a:noFill/>
            <a:ln w="88900" cap="rnd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481F566-1E0D-492C-04E1-168520126282}"/>
                </a:ext>
              </a:extLst>
            </p:cNvPr>
            <p:cNvSpPr/>
            <p:nvPr/>
          </p:nvSpPr>
          <p:spPr>
            <a:xfrm>
              <a:off x="1844950" y="2616512"/>
              <a:ext cx="183224" cy="2254308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18D589C-390A-E7DC-0515-2D0ECB607A00}"/>
                </a:ext>
              </a:extLst>
            </p:cNvPr>
            <p:cNvSpPr/>
            <p:nvPr/>
          </p:nvSpPr>
          <p:spPr>
            <a:xfrm>
              <a:off x="4600998" y="3847415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3C0FD5A-39B7-6D8D-C31E-E98B4712871D}"/>
                </a:ext>
              </a:extLst>
            </p:cNvPr>
            <p:cNvSpPr/>
            <p:nvPr/>
          </p:nvSpPr>
          <p:spPr>
            <a:xfrm>
              <a:off x="4174745" y="394590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7C01AECF-5E03-14E6-4C19-D0F1F852DEB4}"/>
                </a:ext>
              </a:extLst>
            </p:cNvPr>
            <p:cNvSpPr/>
            <p:nvPr/>
          </p:nvSpPr>
          <p:spPr>
            <a:xfrm>
              <a:off x="3971971" y="367148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CBA4D79-5970-579F-0BD3-01A432411895}"/>
                </a:ext>
              </a:extLst>
            </p:cNvPr>
            <p:cNvSpPr/>
            <p:nvPr/>
          </p:nvSpPr>
          <p:spPr>
            <a:xfrm>
              <a:off x="3438914" y="367148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7EB3EFC-7915-F712-39D9-1C19B375F5B8}"/>
                </a:ext>
              </a:extLst>
            </p:cNvPr>
            <p:cNvSpPr/>
            <p:nvPr/>
          </p:nvSpPr>
          <p:spPr>
            <a:xfrm>
              <a:off x="2744840" y="3493659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8797FA31-5416-0738-258E-D98A869D4BF4}"/>
                </a:ext>
              </a:extLst>
            </p:cNvPr>
            <p:cNvSpPr/>
            <p:nvPr/>
          </p:nvSpPr>
          <p:spPr>
            <a:xfrm>
              <a:off x="2336370" y="364464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2CA79E39-2A53-41A4-DC8E-B6FEE5EBAB57}"/>
                </a:ext>
              </a:extLst>
            </p:cNvPr>
            <p:cNvSpPr/>
            <p:nvPr/>
          </p:nvSpPr>
          <p:spPr>
            <a:xfrm>
              <a:off x="4624288" y="3543254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317F8511-11BC-2E59-E2EC-791E9F411A4C}"/>
                </a:ext>
              </a:extLst>
            </p:cNvPr>
            <p:cNvSpPr/>
            <p:nvPr/>
          </p:nvSpPr>
          <p:spPr>
            <a:xfrm>
              <a:off x="4224859" y="3423804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091BE060-8E3C-A306-D0B7-BECA5BBD540B}"/>
                </a:ext>
              </a:extLst>
            </p:cNvPr>
            <p:cNvSpPr/>
            <p:nvPr/>
          </p:nvSpPr>
          <p:spPr>
            <a:xfrm>
              <a:off x="5050001" y="3663006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BDCA366D-5CB1-2DD1-90E3-F9BC84D7BC72}"/>
                </a:ext>
              </a:extLst>
            </p:cNvPr>
            <p:cNvSpPr/>
            <p:nvPr/>
          </p:nvSpPr>
          <p:spPr>
            <a:xfrm>
              <a:off x="5288521" y="3815079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B0329F08-1AFA-11BA-999D-E0E74245CD4B}"/>
                </a:ext>
              </a:extLst>
            </p:cNvPr>
            <p:cNvCxnSpPr/>
            <p:nvPr/>
          </p:nvCxnSpPr>
          <p:spPr>
            <a:xfrm>
              <a:off x="4260536" y="4530887"/>
              <a:ext cx="1234832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20ADA97-0738-16A6-449F-BA5D3B4AB9A8}"/>
                </a:ext>
              </a:extLst>
            </p:cNvPr>
            <p:cNvSpPr txBox="1"/>
            <p:nvPr/>
          </p:nvSpPr>
          <p:spPr>
            <a:xfrm>
              <a:off x="4207942" y="4566659"/>
              <a:ext cx="11419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Repulsive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6D51AA22-C3F0-F1E5-CFC5-D3589DD44B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80517" y="4530887"/>
              <a:ext cx="1172830" cy="0"/>
            </a:xfrm>
            <a:prstGeom prst="straightConnector1">
              <a:avLst/>
            </a:prstGeom>
            <a:ln w="571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578A328-752C-AAC5-82E9-8AFED0ED6C20}"/>
                </a:ext>
              </a:extLst>
            </p:cNvPr>
            <p:cNvSpPr txBox="1"/>
            <p:nvPr/>
          </p:nvSpPr>
          <p:spPr>
            <a:xfrm>
              <a:off x="2830601" y="4577893"/>
              <a:ext cx="11565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Attractive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B29B0205-2CAC-CF28-B49D-546B3EB008A1}"/>
                </a:ext>
              </a:extLst>
            </p:cNvPr>
            <p:cNvSpPr/>
            <p:nvPr/>
          </p:nvSpPr>
          <p:spPr>
            <a:xfrm>
              <a:off x="5041420" y="3286278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ECCE3F6A-A3AA-FF54-C6F4-35FFFB6A663C}"/>
                </a:ext>
              </a:extLst>
            </p:cNvPr>
            <p:cNvSpPr/>
            <p:nvPr/>
          </p:nvSpPr>
          <p:spPr>
            <a:xfrm>
              <a:off x="5694294" y="3888448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FE905647-74E6-88DB-848B-C733366089B3}"/>
                </a:ext>
              </a:extLst>
            </p:cNvPr>
            <p:cNvSpPr/>
            <p:nvPr/>
          </p:nvSpPr>
          <p:spPr>
            <a:xfrm>
              <a:off x="5473254" y="3132188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18D92FE6-881F-888C-D874-74889E501A4E}"/>
                </a:ext>
              </a:extLst>
            </p:cNvPr>
            <p:cNvSpPr/>
            <p:nvPr/>
          </p:nvSpPr>
          <p:spPr>
            <a:xfrm>
              <a:off x="5199436" y="2870319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DE4E2A2D-13C4-69E6-72E5-8C61AB84E84C}"/>
                </a:ext>
              </a:extLst>
            </p:cNvPr>
            <p:cNvSpPr/>
            <p:nvPr/>
          </p:nvSpPr>
          <p:spPr>
            <a:xfrm>
              <a:off x="5452960" y="4140852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073E644E-93B4-A287-CAD3-AC25400A2CE7}"/>
                </a:ext>
              </a:extLst>
            </p:cNvPr>
            <p:cNvSpPr/>
            <p:nvPr/>
          </p:nvSpPr>
          <p:spPr>
            <a:xfrm>
              <a:off x="4766149" y="2936217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120027CC-A273-272C-CEA8-2456BBE5FEB6}"/>
                </a:ext>
              </a:extLst>
            </p:cNvPr>
            <p:cNvSpPr/>
            <p:nvPr/>
          </p:nvSpPr>
          <p:spPr>
            <a:xfrm>
              <a:off x="4361126" y="3190024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55E25173-20C9-63F4-3523-32E20FE856EF}"/>
                </a:ext>
              </a:extLst>
            </p:cNvPr>
            <p:cNvSpPr/>
            <p:nvPr/>
          </p:nvSpPr>
          <p:spPr>
            <a:xfrm>
              <a:off x="2454123" y="3354787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BD3C9DD0-5EEE-DC68-07FD-31AA03E11383}"/>
                </a:ext>
              </a:extLst>
            </p:cNvPr>
            <p:cNvSpPr/>
            <p:nvPr/>
          </p:nvSpPr>
          <p:spPr>
            <a:xfrm>
              <a:off x="3705155" y="3989835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6999ECCB-B115-F3E1-670E-549914329A53}"/>
                </a:ext>
              </a:extLst>
            </p:cNvPr>
            <p:cNvSpPr/>
            <p:nvPr/>
          </p:nvSpPr>
          <p:spPr>
            <a:xfrm>
              <a:off x="4928990" y="4052772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DFED8E04-2AA4-4675-C3E8-0FA2A16C6D2B}"/>
                </a:ext>
              </a:extLst>
            </p:cNvPr>
            <p:cNvSpPr/>
            <p:nvPr/>
          </p:nvSpPr>
          <p:spPr>
            <a:xfrm>
              <a:off x="3285620" y="3251160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304800C4-285D-A296-5E25-3E641C59620F}"/>
                </a:ext>
              </a:extLst>
            </p:cNvPr>
            <p:cNvSpPr/>
            <p:nvPr/>
          </p:nvSpPr>
          <p:spPr>
            <a:xfrm>
              <a:off x="5684886" y="3455186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</p:grp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F553C86D-5FE2-88A6-62CD-8E5E39FD0882}"/>
              </a:ext>
            </a:extLst>
          </p:cNvPr>
          <p:cNvSpPr/>
          <p:nvPr/>
        </p:nvSpPr>
        <p:spPr>
          <a:xfrm>
            <a:off x="7077450" y="3653107"/>
            <a:ext cx="1766202" cy="545566"/>
          </a:xfrm>
          <a:custGeom>
            <a:avLst/>
            <a:gdLst>
              <a:gd name="connsiteX0" fmla="*/ 0 w 3566247"/>
              <a:gd name="connsiteY0" fmla="*/ 268772 h 559682"/>
              <a:gd name="connsiteX1" fmla="*/ 558800 w 3566247"/>
              <a:gd name="connsiteY1" fmla="*/ 243372 h 559682"/>
              <a:gd name="connsiteX2" fmla="*/ 304800 w 3566247"/>
              <a:gd name="connsiteY2" fmla="*/ 116372 h 559682"/>
              <a:gd name="connsiteX3" fmla="*/ 601134 w 3566247"/>
              <a:gd name="connsiteY3" fmla="*/ 336506 h 559682"/>
              <a:gd name="connsiteX4" fmla="*/ 1100667 w 3566247"/>
              <a:gd name="connsiteY4" fmla="*/ 184106 h 559682"/>
              <a:gd name="connsiteX5" fmla="*/ 1032934 w 3566247"/>
              <a:gd name="connsiteY5" fmla="*/ 319572 h 559682"/>
              <a:gd name="connsiteX6" fmla="*/ 829734 w 3566247"/>
              <a:gd name="connsiteY6" fmla="*/ 116372 h 559682"/>
              <a:gd name="connsiteX7" fmla="*/ 1490134 w 3566247"/>
              <a:gd name="connsiteY7" fmla="*/ 294172 h 559682"/>
              <a:gd name="connsiteX8" fmla="*/ 2912534 w 3566247"/>
              <a:gd name="connsiteY8" fmla="*/ 260306 h 559682"/>
              <a:gd name="connsiteX9" fmla="*/ 2133600 w 3566247"/>
              <a:gd name="connsiteY9" fmla="*/ 6306 h 559682"/>
              <a:gd name="connsiteX10" fmla="*/ 2286000 w 3566247"/>
              <a:gd name="connsiteY10" fmla="*/ 556639 h 559682"/>
              <a:gd name="connsiteX11" fmla="*/ 3437467 w 3566247"/>
              <a:gd name="connsiteY11" fmla="*/ 234906 h 559682"/>
              <a:gd name="connsiteX12" fmla="*/ 3488267 w 3566247"/>
              <a:gd name="connsiteY12" fmla="*/ 387306 h 559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566247" h="559682">
                <a:moveTo>
                  <a:pt x="0" y="268772"/>
                </a:moveTo>
                <a:cubicBezTo>
                  <a:pt x="254000" y="268772"/>
                  <a:pt x="508000" y="268772"/>
                  <a:pt x="558800" y="243372"/>
                </a:cubicBezTo>
                <a:cubicBezTo>
                  <a:pt x="609600" y="217972"/>
                  <a:pt x="297744" y="100850"/>
                  <a:pt x="304800" y="116372"/>
                </a:cubicBezTo>
                <a:cubicBezTo>
                  <a:pt x="311856" y="131894"/>
                  <a:pt x="468490" y="325217"/>
                  <a:pt x="601134" y="336506"/>
                </a:cubicBezTo>
                <a:cubicBezTo>
                  <a:pt x="733779" y="347795"/>
                  <a:pt x="1028700" y="186928"/>
                  <a:pt x="1100667" y="184106"/>
                </a:cubicBezTo>
                <a:cubicBezTo>
                  <a:pt x="1172634" y="181284"/>
                  <a:pt x="1078090" y="330861"/>
                  <a:pt x="1032934" y="319572"/>
                </a:cubicBezTo>
                <a:cubicBezTo>
                  <a:pt x="987779" y="308283"/>
                  <a:pt x="753534" y="120605"/>
                  <a:pt x="829734" y="116372"/>
                </a:cubicBezTo>
                <a:cubicBezTo>
                  <a:pt x="905934" y="112139"/>
                  <a:pt x="1143001" y="270183"/>
                  <a:pt x="1490134" y="294172"/>
                </a:cubicBezTo>
                <a:cubicBezTo>
                  <a:pt x="1837267" y="318161"/>
                  <a:pt x="2805290" y="308284"/>
                  <a:pt x="2912534" y="260306"/>
                </a:cubicBezTo>
                <a:cubicBezTo>
                  <a:pt x="3019778" y="212328"/>
                  <a:pt x="2238022" y="-43083"/>
                  <a:pt x="2133600" y="6306"/>
                </a:cubicBezTo>
                <a:cubicBezTo>
                  <a:pt x="2029178" y="55695"/>
                  <a:pt x="2068689" y="518539"/>
                  <a:pt x="2286000" y="556639"/>
                </a:cubicBezTo>
                <a:cubicBezTo>
                  <a:pt x="2503311" y="594739"/>
                  <a:pt x="3237089" y="263128"/>
                  <a:pt x="3437467" y="234906"/>
                </a:cubicBezTo>
                <a:cubicBezTo>
                  <a:pt x="3637845" y="206684"/>
                  <a:pt x="3563056" y="296995"/>
                  <a:pt x="3488267" y="387306"/>
                </a:cubicBezTo>
              </a:path>
            </a:pathLst>
          </a:custGeom>
          <a:noFill/>
          <a:ln w="57150" cap="rnd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FCC23A0C-E9BA-0DE3-113E-1508A7620E55}"/>
              </a:ext>
            </a:extLst>
          </p:cNvPr>
          <p:cNvSpPr/>
          <p:nvPr/>
        </p:nvSpPr>
        <p:spPr>
          <a:xfrm rot="10620295">
            <a:off x="7004396" y="3161120"/>
            <a:ext cx="1766202" cy="545566"/>
          </a:xfrm>
          <a:custGeom>
            <a:avLst/>
            <a:gdLst>
              <a:gd name="connsiteX0" fmla="*/ 0 w 3566247"/>
              <a:gd name="connsiteY0" fmla="*/ 268772 h 559682"/>
              <a:gd name="connsiteX1" fmla="*/ 558800 w 3566247"/>
              <a:gd name="connsiteY1" fmla="*/ 243372 h 559682"/>
              <a:gd name="connsiteX2" fmla="*/ 304800 w 3566247"/>
              <a:gd name="connsiteY2" fmla="*/ 116372 h 559682"/>
              <a:gd name="connsiteX3" fmla="*/ 601134 w 3566247"/>
              <a:gd name="connsiteY3" fmla="*/ 336506 h 559682"/>
              <a:gd name="connsiteX4" fmla="*/ 1100667 w 3566247"/>
              <a:gd name="connsiteY4" fmla="*/ 184106 h 559682"/>
              <a:gd name="connsiteX5" fmla="*/ 1032934 w 3566247"/>
              <a:gd name="connsiteY5" fmla="*/ 319572 h 559682"/>
              <a:gd name="connsiteX6" fmla="*/ 829734 w 3566247"/>
              <a:gd name="connsiteY6" fmla="*/ 116372 h 559682"/>
              <a:gd name="connsiteX7" fmla="*/ 1490134 w 3566247"/>
              <a:gd name="connsiteY7" fmla="*/ 294172 h 559682"/>
              <a:gd name="connsiteX8" fmla="*/ 2912534 w 3566247"/>
              <a:gd name="connsiteY8" fmla="*/ 260306 h 559682"/>
              <a:gd name="connsiteX9" fmla="*/ 2133600 w 3566247"/>
              <a:gd name="connsiteY9" fmla="*/ 6306 h 559682"/>
              <a:gd name="connsiteX10" fmla="*/ 2286000 w 3566247"/>
              <a:gd name="connsiteY10" fmla="*/ 556639 h 559682"/>
              <a:gd name="connsiteX11" fmla="*/ 3437467 w 3566247"/>
              <a:gd name="connsiteY11" fmla="*/ 234906 h 559682"/>
              <a:gd name="connsiteX12" fmla="*/ 3488267 w 3566247"/>
              <a:gd name="connsiteY12" fmla="*/ 387306 h 559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566247" h="559682">
                <a:moveTo>
                  <a:pt x="0" y="268772"/>
                </a:moveTo>
                <a:cubicBezTo>
                  <a:pt x="254000" y="268772"/>
                  <a:pt x="508000" y="268772"/>
                  <a:pt x="558800" y="243372"/>
                </a:cubicBezTo>
                <a:cubicBezTo>
                  <a:pt x="609600" y="217972"/>
                  <a:pt x="297744" y="100850"/>
                  <a:pt x="304800" y="116372"/>
                </a:cubicBezTo>
                <a:cubicBezTo>
                  <a:pt x="311856" y="131894"/>
                  <a:pt x="468490" y="325217"/>
                  <a:pt x="601134" y="336506"/>
                </a:cubicBezTo>
                <a:cubicBezTo>
                  <a:pt x="733779" y="347795"/>
                  <a:pt x="1028700" y="186928"/>
                  <a:pt x="1100667" y="184106"/>
                </a:cubicBezTo>
                <a:cubicBezTo>
                  <a:pt x="1172634" y="181284"/>
                  <a:pt x="1078090" y="330861"/>
                  <a:pt x="1032934" y="319572"/>
                </a:cubicBezTo>
                <a:cubicBezTo>
                  <a:pt x="987779" y="308283"/>
                  <a:pt x="753534" y="120605"/>
                  <a:pt x="829734" y="116372"/>
                </a:cubicBezTo>
                <a:cubicBezTo>
                  <a:pt x="905934" y="112139"/>
                  <a:pt x="1143001" y="270183"/>
                  <a:pt x="1490134" y="294172"/>
                </a:cubicBezTo>
                <a:cubicBezTo>
                  <a:pt x="1837267" y="318161"/>
                  <a:pt x="2805290" y="308284"/>
                  <a:pt x="2912534" y="260306"/>
                </a:cubicBezTo>
                <a:cubicBezTo>
                  <a:pt x="3019778" y="212328"/>
                  <a:pt x="2238022" y="-43083"/>
                  <a:pt x="2133600" y="6306"/>
                </a:cubicBezTo>
                <a:cubicBezTo>
                  <a:pt x="2029178" y="55695"/>
                  <a:pt x="2068689" y="518539"/>
                  <a:pt x="2286000" y="556639"/>
                </a:cubicBezTo>
                <a:cubicBezTo>
                  <a:pt x="2503311" y="594739"/>
                  <a:pt x="3237089" y="263128"/>
                  <a:pt x="3437467" y="234906"/>
                </a:cubicBezTo>
                <a:cubicBezTo>
                  <a:pt x="3637845" y="206684"/>
                  <a:pt x="3563056" y="296995"/>
                  <a:pt x="3488267" y="387306"/>
                </a:cubicBezTo>
              </a:path>
            </a:pathLst>
          </a:custGeom>
          <a:noFill/>
          <a:ln w="57150" cap="rnd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87322B33-FA6A-7BEF-6000-73E56EA668A4}"/>
              </a:ext>
            </a:extLst>
          </p:cNvPr>
          <p:cNvSpPr/>
          <p:nvPr/>
        </p:nvSpPr>
        <p:spPr>
          <a:xfrm>
            <a:off x="7083694" y="2697627"/>
            <a:ext cx="1766202" cy="545566"/>
          </a:xfrm>
          <a:custGeom>
            <a:avLst/>
            <a:gdLst>
              <a:gd name="connsiteX0" fmla="*/ 0 w 3566247"/>
              <a:gd name="connsiteY0" fmla="*/ 268772 h 559682"/>
              <a:gd name="connsiteX1" fmla="*/ 558800 w 3566247"/>
              <a:gd name="connsiteY1" fmla="*/ 243372 h 559682"/>
              <a:gd name="connsiteX2" fmla="*/ 304800 w 3566247"/>
              <a:gd name="connsiteY2" fmla="*/ 116372 h 559682"/>
              <a:gd name="connsiteX3" fmla="*/ 601134 w 3566247"/>
              <a:gd name="connsiteY3" fmla="*/ 336506 h 559682"/>
              <a:gd name="connsiteX4" fmla="*/ 1100667 w 3566247"/>
              <a:gd name="connsiteY4" fmla="*/ 184106 h 559682"/>
              <a:gd name="connsiteX5" fmla="*/ 1032934 w 3566247"/>
              <a:gd name="connsiteY5" fmla="*/ 319572 h 559682"/>
              <a:gd name="connsiteX6" fmla="*/ 829734 w 3566247"/>
              <a:gd name="connsiteY6" fmla="*/ 116372 h 559682"/>
              <a:gd name="connsiteX7" fmla="*/ 1490134 w 3566247"/>
              <a:gd name="connsiteY7" fmla="*/ 294172 h 559682"/>
              <a:gd name="connsiteX8" fmla="*/ 2912534 w 3566247"/>
              <a:gd name="connsiteY8" fmla="*/ 260306 h 559682"/>
              <a:gd name="connsiteX9" fmla="*/ 2133600 w 3566247"/>
              <a:gd name="connsiteY9" fmla="*/ 6306 h 559682"/>
              <a:gd name="connsiteX10" fmla="*/ 2286000 w 3566247"/>
              <a:gd name="connsiteY10" fmla="*/ 556639 h 559682"/>
              <a:gd name="connsiteX11" fmla="*/ 3437467 w 3566247"/>
              <a:gd name="connsiteY11" fmla="*/ 234906 h 559682"/>
              <a:gd name="connsiteX12" fmla="*/ 3488267 w 3566247"/>
              <a:gd name="connsiteY12" fmla="*/ 387306 h 559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566247" h="559682">
                <a:moveTo>
                  <a:pt x="0" y="268772"/>
                </a:moveTo>
                <a:cubicBezTo>
                  <a:pt x="254000" y="268772"/>
                  <a:pt x="508000" y="268772"/>
                  <a:pt x="558800" y="243372"/>
                </a:cubicBezTo>
                <a:cubicBezTo>
                  <a:pt x="609600" y="217972"/>
                  <a:pt x="297744" y="100850"/>
                  <a:pt x="304800" y="116372"/>
                </a:cubicBezTo>
                <a:cubicBezTo>
                  <a:pt x="311856" y="131894"/>
                  <a:pt x="468490" y="325217"/>
                  <a:pt x="601134" y="336506"/>
                </a:cubicBezTo>
                <a:cubicBezTo>
                  <a:pt x="733779" y="347795"/>
                  <a:pt x="1028700" y="186928"/>
                  <a:pt x="1100667" y="184106"/>
                </a:cubicBezTo>
                <a:cubicBezTo>
                  <a:pt x="1172634" y="181284"/>
                  <a:pt x="1078090" y="330861"/>
                  <a:pt x="1032934" y="319572"/>
                </a:cubicBezTo>
                <a:cubicBezTo>
                  <a:pt x="987779" y="308283"/>
                  <a:pt x="753534" y="120605"/>
                  <a:pt x="829734" y="116372"/>
                </a:cubicBezTo>
                <a:cubicBezTo>
                  <a:pt x="905934" y="112139"/>
                  <a:pt x="1143001" y="270183"/>
                  <a:pt x="1490134" y="294172"/>
                </a:cubicBezTo>
                <a:cubicBezTo>
                  <a:pt x="1837267" y="318161"/>
                  <a:pt x="2805290" y="308284"/>
                  <a:pt x="2912534" y="260306"/>
                </a:cubicBezTo>
                <a:cubicBezTo>
                  <a:pt x="3019778" y="212328"/>
                  <a:pt x="2238022" y="-43083"/>
                  <a:pt x="2133600" y="6306"/>
                </a:cubicBezTo>
                <a:cubicBezTo>
                  <a:pt x="2029178" y="55695"/>
                  <a:pt x="2068689" y="518539"/>
                  <a:pt x="2286000" y="556639"/>
                </a:cubicBezTo>
                <a:cubicBezTo>
                  <a:pt x="2503311" y="594739"/>
                  <a:pt x="3237089" y="263128"/>
                  <a:pt x="3437467" y="234906"/>
                </a:cubicBezTo>
                <a:cubicBezTo>
                  <a:pt x="3637845" y="206684"/>
                  <a:pt x="3563056" y="296995"/>
                  <a:pt x="3488267" y="387306"/>
                </a:cubicBezTo>
              </a:path>
            </a:pathLst>
          </a:custGeom>
          <a:noFill/>
          <a:ln w="57150" cap="rnd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09D04F8F-E778-2A37-0905-230665DAE12F}"/>
              </a:ext>
            </a:extLst>
          </p:cNvPr>
          <p:cNvSpPr/>
          <p:nvPr/>
        </p:nvSpPr>
        <p:spPr>
          <a:xfrm rot="11464955">
            <a:off x="6994385" y="4134318"/>
            <a:ext cx="1766202" cy="545566"/>
          </a:xfrm>
          <a:custGeom>
            <a:avLst/>
            <a:gdLst>
              <a:gd name="connsiteX0" fmla="*/ 0 w 3566247"/>
              <a:gd name="connsiteY0" fmla="*/ 268772 h 559682"/>
              <a:gd name="connsiteX1" fmla="*/ 558800 w 3566247"/>
              <a:gd name="connsiteY1" fmla="*/ 243372 h 559682"/>
              <a:gd name="connsiteX2" fmla="*/ 304800 w 3566247"/>
              <a:gd name="connsiteY2" fmla="*/ 116372 h 559682"/>
              <a:gd name="connsiteX3" fmla="*/ 601134 w 3566247"/>
              <a:gd name="connsiteY3" fmla="*/ 336506 h 559682"/>
              <a:gd name="connsiteX4" fmla="*/ 1100667 w 3566247"/>
              <a:gd name="connsiteY4" fmla="*/ 184106 h 559682"/>
              <a:gd name="connsiteX5" fmla="*/ 1032934 w 3566247"/>
              <a:gd name="connsiteY5" fmla="*/ 319572 h 559682"/>
              <a:gd name="connsiteX6" fmla="*/ 829734 w 3566247"/>
              <a:gd name="connsiteY6" fmla="*/ 116372 h 559682"/>
              <a:gd name="connsiteX7" fmla="*/ 1490134 w 3566247"/>
              <a:gd name="connsiteY7" fmla="*/ 294172 h 559682"/>
              <a:gd name="connsiteX8" fmla="*/ 2912534 w 3566247"/>
              <a:gd name="connsiteY8" fmla="*/ 260306 h 559682"/>
              <a:gd name="connsiteX9" fmla="*/ 2133600 w 3566247"/>
              <a:gd name="connsiteY9" fmla="*/ 6306 h 559682"/>
              <a:gd name="connsiteX10" fmla="*/ 2286000 w 3566247"/>
              <a:gd name="connsiteY10" fmla="*/ 556639 h 559682"/>
              <a:gd name="connsiteX11" fmla="*/ 3437467 w 3566247"/>
              <a:gd name="connsiteY11" fmla="*/ 234906 h 559682"/>
              <a:gd name="connsiteX12" fmla="*/ 3488267 w 3566247"/>
              <a:gd name="connsiteY12" fmla="*/ 387306 h 559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566247" h="559682">
                <a:moveTo>
                  <a:pt x="0" y="268772"/>
                </a:moveTo>
                <a:cubicBezTo>
                  <a:pt x="254000" y="268772"/>
                  <a:pt x="508000" y="268772"/>
                  <a:pt x="558800" y="243372"/>
                </a:cubicBezTo>
                <a:cubicBezTo>
                  <a:pt x="609600" y="217972"/>
                  <a:pt x="297744" y="100850"/>
                  <a:pt x="304800" y="116372"/>
                </a:cubicBezTo>
                <a:cubicBezTo>
                  <a:pt x="311856" y="131894"/>
                  <a:pt x="468490" y="325217"/>
                  <a:pt x="601134" y="336506"/>
                </a:cubicBezTo>
                <a:cubicBezTo>
                  <a:pt x="733779" y="347795"/>
                  <a:pt x="1028700" y="186928"/>
                  <a:pt x="1100667" y="184106"/>
                </a:cubicBezTo>
                <a:cubicBezTo>
                  <a:pt x="1172634" y="181284"/>
                  <a:pt x="1078090" y="330861"/>
                  <a:pt x="1032934" y="319572"/>
                </a:cubicBezTo>
                <a:cubicBezTo>
                  <a:pt x="987779" y="308283"/>
                  <a:pt x="753534" y="120605"/>
                  <a:pt x="829734" y="116372"/>
                </a:cubicBezTo>
                <a:cubicBezTo>
                  <a:pt x="905934" y="112139"/>
                  <a:pt x="1143001" y="270183"/>
                  <a:pt x="1490134" y="294172"/>
                </a:cubicBezTo>
                <a:cubicBezTo>
                  <a:pt x="1837267" y="318161"/>
                  <a:pt x="2805290" y="308284"/>
                  <a:pt x="2912534" y="260306"/>
                </a:cubicBezTo>
                <a:cubicBezTo>
                  <a:pt x="3019778" y="212328"/>
                  <a:pt x="2238022" y="-43083"/>
                  <a:pt x="2133600" y="6306"/>
                </a:cubicBezTo>
                <a:cubicBezTo>
                  <a:pt x="2029178" y="55695"/>
                  <a:pt x="2068689" y="518539"/>
                  <a:pt x="2286000" y="556639"/>
                </a:cubicBezTo>
                <a:cubicBezTo>
                  <a:pt x="2503311" y="594739"/>
                  <a:pt x="3237089" y="263128"/>
                  <a:pt x="3437467" y="234906"/>
                </a:cubicBezTo>
                <a:cubicBezTo>
                  <a:pt x="3637845" y="206684"/>
                  <a:pt x="3563056" y="296995"/>
                  <a:pt x="3488267" y="387306"/>
                </a:cubicBezTo>
              </a:path>
            </a:pathLst>
          </a:custGeom>
          <a:noFill/>
          <a:ln w="57150" cap="rnd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548DE97-AADA-90E8-4D67-3E3C0F5EC268}"/>
              </a:ext>
            </a:extLst>
          </p:cNvPr>
          <p:cNvSpPr/>
          <p:nvPr/>
        </p:nvSpPr>
        <p:spPr>
          <a:xfrm>
            <a:off x="6919434" y="2587368"/>
            <a:ext cx="183224" cy="225430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20843FE9-25CE-D0D4-DD95-A970ABF917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5324" y="4864209"/>
            <a:ext cx="263383" cy="197537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70C31DAE-51A7-0BE1-4133-269B302EDC10}"/>
              </a:ext>
            </a:extLst>
          </p:cNvPr>
          <p:cNvSpPr txBox="1"/>
          <p:nvPr/>
        </p:nvSpPr>
        <p:spPr>
          <a:xfrm>
            <a:off x="6820306" y="5131557"/>
            <a:ext cx="25968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Polymer charge fraction</a:t>
            </a:r>
          </a:p>
          <a:p>
            <a:pPr algn="ctr"/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(Electrostatic repulsion)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A8B29A3-3F4D-C28F-C4DF-D3760B3DD329}"/>
              </a:ext>
            </a:extLst>
          </p:cNvPr>
          <p:cNvSpPr txBox="1"/>
          <p:nvPr/>
        </p:nvSpPr>
        <p:spPr>
          <a:xfrm>
            <a:off x="8621821" y="3861295"/>
            <a:ext cx="28493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  <a:latin typeface="Lucida grande" panose="020B0502040204020203"/>
              </a:rPr>
              <a:t>Solubility </a:t>
            </a:r>
          </a:p>
          <a:p>
            <a:pPr algn="ctr"/>
            <a:r>
              <a:rPr lang="en-US" dirty="0">
                <a:solidFill>
                  <a:schemeClr val="accent1"/>
                </a:solidFill>
                <a:latin typeface="Lucida grande" panose="020B0502040204020203"/>
              </a:rPr>
              <a:t>(</a:t>
            </a:r>
            <a:r>
              <a:rPr lang="en-US" dirty="0" err="1">
                <a:solidFill>
                  <a:schemeClr val="accent1"/>
                </a:solidFill>
                <a:latin typeface="Lucida grande" panose="020B0502040204020203"/>
              </a:rPr>
              <a:t>VdW</a:t>
            </a:r>
            <a:r>
              <a:rPr lang="en-US" dirty="0">
                <a:solidFill>
                  <a:schemeClr val="accent1"/>
                </a:solidFill>
                <a:latin typeface="Lucida grande" panose="020B0502040204020203"/>
              </a:rPr>
              <a:t> attraction)</a:t>
            </a: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0047D920-3462-783E-30A6-88DF28D67F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67900" y="3504806"/>
            <a:ext cx="228600" cy="24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9569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4920416-0BE5-0CF9-7B22-5B3A23257F2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Autofit/>
              </a:bodyPr>
              <a:lstStyle/>
              <a:p>
                <a:r>
                  <a:rPr lang="en-US" sz="3600" dirty="0"/>
                  <a:t>Varying </a:t>
                </a:r>
                <a:r>
                  <a:rPr lang="en-US" sz="3600" dirty="0" err="1"/>
                  <a:t>VdW</a:t>
                </a:r>
                <a:r>
                  <a:rPr lang="en-US" sz="3600" dirty="0"/>
                  <a:t> (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en-US" sz="3600" dirty="0"/>
                  <a:t>) at const. Electrostatic (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=0.40</m:t>
                    </m:r>
                  </m:oMath>
                </a14:m>
                <a:r>
                  <a:rPr lang="en-US" sz="3600" dirty="0"/>
                  <a:t>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4920416-0BE5-0CF9-7B22-5B3A23257F2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739" b="-34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DE6662C-8ACB-E9F9-4563-90AD41933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14</a:t>
            </a:fld>
            <a:endParaRPr lang="en-US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DEE826DC-4D0D-BE61-C10A-09BD500BE4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684"/>
          <a:stretch/>
        </p:blipFill>
        <p:spPr bwMode="auto">
          <a:xfrm>
            <a:off x="3047914" y="1297624"/>
            <a:ext cx="3290730" cy="2743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C9835147-7915-5D0F-B1E0-610368C7E1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707"/>
          <a:stretch/>
        </p:blipFill>
        <p:spPr bwMode="auto">
          <a:xfrm>
            <a:off x="3049481" y="4114750"/>
            <a:ext cx="3289163" cy="2743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B9B8355D-E1E1-1DEE-ED55-92A90D0BAA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246"/>
          <a:stretch/>
        </p:blipFill>
        <p:spPr bwMode="auto">
          <a:xfrm>
            <a:off x="7272815" y="1340137"/>
            <a:ext cx="4672012" cy="5075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C5ECCAE-216C-B3AE-96FA-13C13E099837}"/>
              </a:ext>
            </a:extLst>
          </p:cNvPr>
          <p:cNvCxnSpPr>
            <a:cxnSpLocks/>
          </p:cNvCxnSpPr>
          <p:nvPr/>
        </p:nvCxnSpPr>
        <p:spPr>
          <a:xfrm>
            <a:off x="5445227" y="1381908"/>
            <a:ext cx="0" cy="2228244"/>
          </a:xfrm>
          <a:prstGeom prst="line">
            <a:avLst/>
          </a:prstGeom>
          <a:ln w="28575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A9DC238-E523-FB9D-6B92-89720BB48459}"/>
              </a:ext>
            </a:extLst>
          </p:cNvPr>
          <p:cNvSpPr txBox="1"/>
          <p:nvPr/>
        </p:nvSpPr>
        <p:spPr>
          <a:xfrm>
            <a:off x="4782882" y="1012399"/>
            <a:ext cx="1711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Height</a:t>
            </a:r>
            <a:endParaRPr lang="en-US" sz="1400" b="1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515B6BC-D94A-5114-9E84-7FB18CB46B8A}"/>
              </a:ext>
            </a:extLst>
          </p:cNvPr>
          <p:cNvCxnSpPr>
            <a:cxnSpLocks/>
          </p:cNvCxnSpPr>
          <p:nvPr/>
        </p:nvCxnSpPr>
        <p:spPr>
          <a:xfrm>
            <a:off x="5975535" y="4495977"/>
            <a:ext cx="0" cy="1930320"/>
          </a:xfrm>
          <a:prstGeom prst="line">
            <a:avLst/>
          </a:prstGeom>
          <a:ln w="28575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9F78A3EB-452A-B251-E68B-3788D3EEAFEC}"/>
              </a:ext>
            </a:extLst>
          </p:cNvPr>
          <p:cNvSpPr/>
          <p:nvPr/>
        </p:nvSpPr>
        <p:spPr>
          <a:xfrm>
            <a:off x="7230802" y="1282536"/>
            <a:ext cx="4882762" cy="51902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A03BAB9E-EC22-EC22-149C-B81BB2C89B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831"/>
          <a:stretch/>
        </p:blipFill>
        <p:spPr bwMode="auto">
          <a:xfrm>
            <a:off x="7274786" y="1342118"/>
            <a:ext cx="4708141" cy="5071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6CA5BD0-9F20-4AC4-1CA6-99928A03ED78}"/>
              </a:ext>
            </a:extLst>
          </p:cNvPr>
          <p:cNvSpPr/>
          <p:nvPr/>
        </p:nvSpPr>
        <p:spPr>
          <a:xfrm>
            <a:off x="7223513" y="1235888"/>
            <a:ext cx="4882762" cy="51902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3317E3B-B8C5-4803-985D-FFB22A3866B0}"/>
              </a:ext>
            </a:extLst>
          </p:cNvPr>
          <p:cNvGrpSpPr/>
          <p:nvPr/>
        </p:nvGrpSpPr>
        <p:grpSpPr>
          <a:xfrm>
            <a:off x="2057465" y="1010529"/>
            <a:ext cx="5038370" cy="5847648"/>
            <a:chOff x="5509013" y="959832"/>
            <a:chExt cx="5038370" cy="5847648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833157F0-D1E4-BC0C-A4A9-EF3751F033A8}"/>
                </a:ext>
              </a:extLst>
            </p:cNvPr>
            <p:cNvSpPr/>
            <p:nvPr/>
          </p:nvSpPr>
          <p:spPr>
            <a:xfrm>
              <a:off x="5540796" y="959832"/>
              <a:ext cx="5006587" cy="58476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3" name="Picture 8">
              <a:extLst>
                <a:ext uri="{FF2B5EF4-FFF2-40B4-BE49-F238E27FC236}">
                  <a16:creationId xmlns:a16="http://schemas.microsoft.com/office/drawing/2014/main" id="{C5615E29-3AF9-2C07-8D37-5B3893BF524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36" r="50707"/>
            <a:stretch/>
          </p:blipFill>
          <p:spPr bwMode="auto">
            <a:xfrm>
              <a:off x="8154019" y="1738614"/>
              <a:ext cx="2154722" cy="213689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4">
              <a:extLst>
                <a:ext uri="{FF2B5EF4-FFF2-40B4-BE49-F238E27FC236}">
                  <a16:creationId xmlns:a16="http://schemas.microsoft.com/office/drawing/2014/main" id="{3D4214D4-0999-CFC9-135D-3A7E762D4A8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707"/>
            <a:stretch/>
          </p:blipFill>
          <p:spPr bwMode="auto">
            <a:xfrm>
              <a:off x="5509013" y="3967465"/>
              <a:ext cx="2560752" cy="213587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10">
              <a:extLst>
                <a:ext uri="{FF2B5EF4-FFF2-40B4-BE49-F238E27FC236}">
                  <a16:creationId xmlns:a16="http://schemas.microsoft.com/office/drawing/2014/main" id="{870959DF-F215-8E85-79FB-A328484EE69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9293"/>
            <a:stretch/>
          </p:blipFill>
          <p:spPr bwMode="auto">
            <a:xfrm>
              <a:off x="5509013" y="1738614"/>
              <a:ext cx="2635752" cy="21370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12">
              <a:extLst>
                <a:ext uri="{FF2B5EF4-FFF2-40B4-BE49-F238E27FC236}">
                  <a16:creationId xmlns:a16="http://schemas.microsoft.com/office/drawing/2014/main" id="{61D03F98-5027-B1C0-2531-511E31488F1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622" r="50000"/>
            <a:stretch/>
          </p:blipFill>
          <p:spPr bwMode="auto">
            <a:xfrm>
              <a:off x="8154019" y="3936009"/>
              <a:ext cx="2233931" cy="21673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32FB382B-1279-74B0-F9F9-498A29565287}"/>
              </a:ext>
            </a:extLst>
          </p:cNvPr>
          <p:cNvGrpSpPr/>
          <p:nvPr/>
        </p:nvGrpSpPr>
        <p:grpSpPr>
          <a:xfrm>
            <a:off x="7242559" y="1333022"/>
            <a:ext cx="4718605" cy="5093098"/>
            <a:chOff x="7242559" y="1333022"/>
            <a:chExt cx="4718605" cy="5093098"/>
          </a:xfrm>
        </p:grpSpPr>
        <p:pic>
          <p:nvPicPr>
            <p:cNvPr id="1040" name="Picture 16">
              <a:extLst>
                <a:ext uri="{FF2B5EF4-FFF2-40B4-BE49-F238E27FC236}">
                  <a16:creationId xmlns:a16="http://schemas.microsoft.com/office/drawing/2014/main" id="{5CEFDC5C-6A59-BF7E-7651-9BCB75AAE2E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5"/>
            <a:stretch/>
          </p:blipFill>
          <p:spPr bwMode="auto">
            <a:xfrm>
              <a:off x="7242559" y="1333022"/>
              <a:ext cx="4718605" cy="50930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B4AC38D7-2534-409E-3326-14264A8EBFEB}"/>
                </a:ext>
              </a:extLst>
            </p:cNvPr>
            <p:cNvSpPr txBox="1"/>
            <p:nvPr/>
          </p:nvSpPr>
          <p:spPr>
            <a:xfrm>
              <a:off x="9906978" y="4587160"/>
              <a:ext cx="3032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b="1" dirty="0">
                  <a:latin typeface="Lucida grande" panose="020B0502040204020203"/>
                </a:rPr>
                <a:t>0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3E8F288E-8FE7-B210-376F-9948C11DC675}"/>
              </a:ext>
            </a:extLst>
          </p:cNvPr>
          <p:cNvGrpSpPr/>
          <p:nvPr/>
        </p:nvGrpSpPr>
        <p:grpSpPr>
          <a:xfrm>
            <a:off x="7177950" y="1170270"/>
            <a:ext cx="4882762" cy="5236880"/>
            <a:chOff x="7177339" y="1196355"/>
            <a:chExt cx="4882762" cy="5236880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7385B7F9-5F9E-6540-50DC-01424E0C19DC}"/>
                </a:ext>
              </a:extLst>
            </p:cNvPr>
            <p:cNvGrpSpPr/>
            <p:nvPr/>
          </p:nvGrpSpPr>
          <p:grpSpPr>
            <a:xfrm>
              <a:off x="7177339" y="1196355"/>
              <a:ext cx="4882762" cy="5236880"/>
              <a:chOff x="7177339" y="1196355"/>
              <a:chExt cx="4882762" cy="5236880"/>
            </a:xfrm>
          </p:grpSpPr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575619E5-608C-DF93-8CDB-F2563A3A392E}"/>
                  </a:ext>
                </a:extLst>
              </p:cNvPr>
              <p:cNvSpPr/>
              <p:nvPr/>
            </p:nvSpPr>
            <p:spPr>
              <a:xfrm>
                <a:off x="7177339" y="1196355"/>
                <a:ext cx="4882762" cy="51902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044" name="Picture 20">
                <a:extLst>
                  <a:ext uri="{FF2B5EF4-FFF2-40B4-BE49-F238E27FC236}">
                    <a16:creationId xmlns:a16="http://schemas.microsoft.com/office/drawing/2014/main" id="{1B4EB211-70D0-D431-5AB6-7897EDD10C1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14"/>
              <a:stretch/>
            </p:blipFill>
            <p:spPr bwMode="auto">
              <a:xfrm>
                <a:off x="7250105" y="1343542"/>
                <a:ext cx="4717431" cy="508969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E560760-3832-04F7-51B7-B3BB6D87137C}"/>
                </a:ext>
              </a:extLst>
            </p:cNvPr>
            <p:cNvSpPr txBox="1"/>
            <p:nvPr/>
          </p:nvSpPr>
          <p:spPr>
            <a:xfrm>
              <a:off x="9901277" y="4587160"/>
              <a:ext cx="3032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b="1" dirty="0">
                  <a:latin typeface="Lucida grande" panose="020B0502040204020203"/>
                </a:rPr>
                <a:t>0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56FEC72-F4EA-B176-3D26-D62CF3CB5285}"/>
                </a:ext>
              </a:extLst>
            </p:cNvPr>
            <p:cNvSpPr txBox="1"/>
            <p:nvPr/>
          </p:nvSpPr>
          <p:spPr>
            <a:xfrm>
              <a:off x="9985239" y="5147732"/>
              <a:ext cx="3032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b="1" dirty="0">
                  <a:latin typeface="Lucida grande" panose="020B0502040204020203"/>
                </a:rPr>
                <a:t>0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8C8F54C3-AB74-BBB0-C7E1-DFAB9D12B625}"/>
              </a:ext>
            </a:extLst>
          </p:cNvPr>
          <p:cNvGrpSpPr/>
          <p:nvPr/>
        </p:nvGrpSpPr>
        <p:grpSpPr>
          <a:xfrm>
            <a:off x="-11673" y="941496"/>
            <a:ext cx="1724916" cy="1799775"/>
            <a:chOff x="-38791" y="5104601"/>
            <a:chExt cx="1724916" cy="1799775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B73F19B2-E424-0D1E-860F-4844A937F4DA}"/>
                </a:ext>
              </a:extLst>
            </p:cNvPr>
            <p:cNvGrpSpPr/>
            <p:nvPr/>
          </p:nvGrpSpPr>
          <p:grpSpPr>
            <a:xfrm>
              <a:off x="124982" y="5525834"/>
              <a:ext cx="1477447" cy="1310325"/>
              <a:chOff x="142474" y="1134148"/>
              <a:chExt cx="1477447" cy="1310325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51B82DC0-3F93-DF5F-EEB7-6F5371A7ACA9}"/>
                  </a:ext>
                </a:extLst>
              </p:cNvPr>
              <p:cNvGrpSpPr/>
              <p:nvPr/>
            </p:nvGrpSpPr>
            <p:grpSpPr>
              <a:xfrm>
                <a:off x="142474" y="1177715"/>
                <a:ext cx="1155312" cy="1218841"/>
                <a:chOff x="7071833" y="3134369"/>
                <a:chExt cx="1460446" cy="1540754"/>
              </a:xfrm>
            </p:grpSpPr>
            <p:sp>
              <p:nvSpPr>
                <p:cNvPr id="18" name="Freeform: Shape 17">
                  <a:extLst>
                    <a:ext uri="{FF2B5EF4-FFF2-40B4-BE49-F238E27FC236}">
                      <a16:creationId xmlns:a16="http://schemas.microsoft.com/office/drawing/2014/main" id="{6483FFB6-A5B7-8F51-843C-14D814351BD8}"/>
                    </a:ext>
                  </a:extLst>
                </p:cNvPr>
                <p:cNvSpPr/>
                <p:nvPr/>
              </p:nvSpPr>
              <p:spPr>
                <a:xfrm>
                  <a:off x="7229850" y="3805507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" name="Freeform: Shape 18">
                  <a:extLst>
                    <a:ext uri="{FF2B5EF4-FFF2-40B4-BE49-F238E27FC236}">
                      <a16:creationId xmlns:a16="http://schemas.microsoft.com/office/drawing/2014/main" id="{DDDEEA03-E39A-2C1E-55B6-66EB2C634040}"/>
                    </a:ext>
                  </a:extLst>
                </p:cNvPr>
                <p:cNvSpPr/>
                <p:nvPr/>
              </p:nvSpPr>
              <p:spPr>
                <a:xfrm rot="10620295">
                  <a:off x="7175324" y="3444075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" name="Freeform: Shape 19">
                  <a:extLst>
                    <a:ext uri="{FF2B5EF4-FFF2-40B4-BE49-F238E27FC236}">
                      <a16:creationId xmlns:a16="http://schemas.microsoft.com/office/drawing/2014/main" id="{3EF95950-6CAF-6754-8012-9F165E10C97A}"/>
                    </a:ext>
                  </a:extLst>
                </p:cNvPr>
                <p:cNvSpPr/>
                <p:nvPr/>
              </p:nvSpPr>
              <p:spPr>
                <a:xfrm>
                  <a:off x="7229850" y="3134369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" name="Freeform: Shape 20">
                  <a:extLst>
                    <a:ext uri="{FF2B5EF4-FFF2-40B4-BE49-F238E27FC236}">
                      <a16:creationId xmlns:a16="http://schemas.microsoft.com/office/drawing/2014/main" id="{A1006DEE-FF38-CEA4-7494-4D0866379609}"/>
                    </a:ext>
                  </a:extLst>
                </p:cNvPr>
                <p:cNvSpPr/>
                <p:nvPr/>
              </p:nvSpPr>
              <p:spPr>
                <a:xfrm rot="11464955">
                  <a:off x="7151109" y="4011833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05214A61-F3B0-EF13-6910-011E423668E8}"/>
                    </a:ext>
                  </a:extLst>
                </p:cNvPr>
                <p:cNvSpPr/>
                <p:nvPr/>
              </p:nvSpPr>
              <p:spPr>
                <a:xfrm>
                  <a:off x="7071833" y="3134369"/>
                  <a:ext cx="180421" cy="1540754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E0F3D28D-2F57-9A28-95AD-72DEF89497B0}"/>
                  </a:ext>
                </a:extLst>
              </p:cNvPr>
              <p:cNvGrpSpPr/>
              <p:nvPr/>
            </p:nvGrpSpPr>
            <p:grpSpPr>
              <a:xfrm>
                <a:off x="547445" y="1611631"/>
                <a:ext cx="384104" cy="271621"/>
                <a:chOff x="10202915" y="1952507"/>
                <a:chExt cx="485551" cy="343360"/>
              </a:xfrm>
            </p:grpSpPr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350FE2E4-9A31-DFE0-E2A0-CBF6E14D5F85}"/>
                    </a:ext>
                  </a:extLst>
                </p:cNvPr>
                <p:cNvSpPr/>
                <p:nvPr/>
              </p:nvSpPr>
              <p:spPr>
                <a:xfrm>
                  <a:off x="10202915" y="1952507"/>
                  <a:ext cx="485551" cy="34336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17" name="Picture 16">
                  <a:extLst>
                    <a:ext uri="{FF2B5EF4-FFF2-40B4-BE49-F238E27FC236}">
                      <a16:creationId xmlns:a16="http://schemas.microsoft.com/office/drawing/2014/main" id="{CA085459-ED76-237D-BC7F-CA0B5F24708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0314000" y="2027061"/>
                  <a:ext cx="263383" cy="197537"/>
                </a:xfrm>
                <a:prstGeom prst="rect">
                  <a:avLst/>
                </a:prstGeom>
              </p:spPr>
            </p:pic>
          </p:grpSp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8AA0479C-E471-1124-C5C0-E28409FD26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439083" y="1659732"/>
                <a:ext cx="180838" cy="195908"/>
              </a:xfrm>
              <a:prstGeom prst="rect">
                <a:avLst/>
              </a:prstGeom>
            </p:spPr>
          </p:pic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3AA18C9D-4296-E21B-DB24-3C10964723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2153" y="1134148"/>
                <a:ext cx="0" cy="1310325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AFAF900-FF79-3EAE-B309-EAA18838AC3F}"/>
                </a:ext>
              </a:extLst>
            </p:cNvPr>
            <p:cNvSpPr txBox="1"/>
            <p:nvPr/>
          </p:nvSpPr>
          <p:spPr>
            <a:xfrm>
              <a:off x="-38791" y="5104601"/>
              <a:ext cx="9582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System:</a:t>
              </a:r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7CAA1267-ECB7-2498-DEBD-CC3D866627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38791" y="6896660"/>
              <a:ext cx="1720662" cy="77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A56D90AB-5ED8-A0B3-DEA9-F528CD0D83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86125" y="5109223"/>
              <a:ext cx="0" cy="178743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06008710-87C6-D811-76C4-6C9B0BAEF808}"/>
              </a:ext>
            </a:extLst>
          </p:cNvPr>
          <p:cNvSpPr txBox="1"/>
          <p:nvPr/>
        </p:nvSpPr>
        <p:spPr>
          <a:xfrm rot="16200000">
            <a:off x="7071716" y="1890090"/>
            <a:ext cx="70564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b="1" dirty="0">
                <a:latin typeface="Lucida grande" panose="020B0502040204020203"/>
              </a:rPr>
              <a:t>(nm)</a:t>
            </a:r>
          </a:p>
        </p:txBody>
      </p:sp>
    </p:spTree>
    <p:extLst>
      <p:ext uri="{BB962C8B-B14F-4D97-AF65-F5344CB8AC3E}">
        <p14:creationId xmlns:p14="http://schemas.microsoft.com/office/powerpoint/2010/main" val="2834097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4" grpId="0" animBg="1"/>
      <p:bldP spid="15" grpId="0" animBg="1"/>
      <p:bldP spid="5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3528E307-06F7-9A86-46C7-14FF486BFD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9445" y="1247460"/>
            <a:ext cx="9677400" cy="51612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30F92DD-469D-83F6-3C61-C8E22097537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Solubility sweep,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= 0.40, cont.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30F92DD-469D-83F6-3C61-C8E2209753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319" t="-4545" b="-4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9CC117-6B29-73D5-783D-48EFA8952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15</a:t>
            </a:fld>
            <a:endParaRPr lang="en-US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07412229-8002-C159-20F0-C354B8BCDB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9445" y="1247460"/>
            <a:ext cx="9677400" cy="5161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BAAE8A0-1DD8-A621-7DE6-56D58B3E0E18}"/>
              </a:ext>
            </a:extLst>
          </p:cNvPr>
          <p:cNvSpPr/>
          <p:nvPr/>
        </p:nvSpPr>
        <p:spPr>
          <a:xfrm>
            <a:off x="4837786" y="3384553"/>
            <a:ext cx="4052047" cy="1905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Segmented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C22556B-8983-5BCB-6CF0-C322B2E17709}"/>
              </a:ext>
            </a:extLst>
          </p:cNvPr>
          <p:cNvGrpSpPr/>
          <p:nvPr/>
        </p:nvGrpSpPr>
        <p:grpSpPr>
          <a:xfrm>
            <a:off x="-11673" y="941496"/>
            <a:ext cx="1724916" cy="1799775"/>
            <a:chOff x="-38791" y="5104601"/>
            <a:chExt cx="1724916" cy="1799775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7DFE1D3-FD6A-FF38-EB70-62CBF0FFE999}"/>
                </a:ext>
              </a:extLst>
            </p:cNvPr>
            <p:cNvGrpSpPr/>
            <p:nvPr/>
          </p:nvGrpSpPr>
          <p:grpSpPr>
            <a:xfrm>
              <a:off x="124982" y="5525834"/>
              <a:ext cx="1477447" cy="1310325"/>
              <a:chOff x="142474" y="1134148"/>
              <a:chExt cx="1477447" cy="1310325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E9A2E6D8-4447-FCAA-2282-CD6CF89AA0BE}"/>
                  </a:ext>
                </a:extLst>
              </p:cNvPr>
              <p:cNvGrpSpPr/>
              <p:nvPr/>
            </p:nvGrpSpPr>
            <p:grpSpPr>
              <a:xfrm>
                <a:off x="142474" y="1177715"/>
                <a:ext cx="1155312" cy="1218841"/>
                <a:chOff x="7071833" y="3134369"/>
                <a:chExt cx="1460446" cy="1540754"/>
              </a:xfrm>
            </p:grpSpPr>
            <p:sp>
              <p:nvSpPr>
                <p:cNvPr id="18" name="Freeform: Shape 17">
                  <a:extLst>
                    <a:ext uri="{FF2B5EF4-FFF2-40B4-BE49-F238E27FC236}">
                      <a16:creationId xmlns:a16="http://schemas.microsoft.com/office/drawing/2014/main" id="{FB0EED0A-164C-B88D-3924-A3DDEB089F2B}"/>
                    </a:ext>
                  </a:extLst>
                </p:cNvPr>
                <p:cNvSpPr/>
                <p:nvPr/>
              </p:nvSpPr>
              <p:spPr>
                <a:xfrm>
                  <a:off x="7229850" y="3805507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" name="Freeform: Shape 18">
                  <a:extLst>
                    <a:ext uri="{FF2B5EF4-FFF2-40B4-BE49-F238E27FC236}">
                      <a16:creationId xmlns:a16="http://schemas.microsoft.com/office/drawing/2014/main" id="{F62F01C7-9A6C-90B5-46D8-4C7EEE7D0F33}"/>
                    </a:ext>
                  </a:extLst>
                </p:cNvPr>
                <p:cNvSpPr/>
                <p:nvPr/>
              </p:nvSpPr>
              <p:spPr>
                <a:xfrm rot="10620295">
                  <a:off x="7175324" y="3444075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" name="Freeform: Shape 19">
                  <a:extLst>
                    <a:ext uri="{FF2B5EF4-FFF2-40B4-BE49-F238E27FC236}">
                      <a16:creationId xmlns:a16="http://schemas.microsoft.com/office/drawing/2014/main" id="{D760996B-0726-8BC5-5B5C-DCE777933BB8}"/>
                    </a:ext>
                  </a:extLst>
                </p:cNvPr>
                <p:cNvSpPr/>
                <p:nvPr/>
              </p:nvSpPr>
              <p:spPr>
                <a:xfrm>
                  <a:off x="7229850" y="3134369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" name="Freeform: Shape 20">
                  <a:extLst>
                    <a:ext uri="{FF2B5EF4-FFF2-40B4-BE49-F238E27FC236}">
                      <a16:creationId xmlns:a16="http://schemas.microsoft.com/office/drawing/2014/main" id="{35C4F49C-4376-DDDC-6F57-CDA1BD584BD6}"/>
                    </a:ext>
                  </a:extLst>
                </p:cNvPr>
                <p:cNvSpPr/>
                <p:nvPr/>
              </p:nvSpPr>
              <p:spPr>
                <a:xfrm rot="11464955">
                  <a:off x="7151109" y="4011833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01A2935D-D1E2-D389-5D23-A62BE9168D5E}"/>
                    </a:ext>
                  </a:extLst>
                </p:cNvPr>
                <p:cNvSpPr/>
                <p:nvPr/>
              </p:nvSpPr>
              <p:spPr>
                <a:xfrm>
                  <a:off x="7071833" y="3134369"/>
                  <a:ext cx="180421" cy="1540754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F86B3B15-D788-C93F-DBE9-DA3820F6F745}"/>
                  </a:ext>
                </a:extLst>
              </p:cNvPr>
              <p:cNvGrpSpPr/>
              <p:nvPr/>
            </p:nvGrpSpPr>
            <p:grpSpPr>
              <a:xfrm>
                <a:off x="547445" y="1611631"/>
                <a:ext cx="384104" cy="271621"/>
                <a:chOff x="10202915" y="1952507"/>
                <a:chExt cx="485551" cy="343360"/>
              </a:xfrm>
            </p:grpSpPr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145CE077-AC83-3EDE-AAA7-091BF30EBF39}"/>
                    </a:ext>
                  </a:extLst>
                </p:cNvPr>
                <p:cNvSpPr/>
                <p:nvPr/>
              </p:nvSpPr>
              <p:spPr>
                <a:xfrm>
                  <a:off x="10202915" y="1952507"/>
                  <a:ext cx="485551" cy="34336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17" name="Picture 16">
                  <a:extLst>
                    <a:ext uri="{FF2B5EF4-FFF2-40B4-BE49-F238E27FC236}">
                      <a16:creationId xmlns:a16="http://schemas.microsoft.com/office/drawing/2014/main" id="{67F679AB-2C11-89D4-786B-263839AA592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314000" y="2027061"/>
                  <a:ext cx="263383" cy="197537"/>
                </a:xfrm>
                <a:prstGeom prst="rect">
                  <a:avLst/>
                </a:prstGeom>
              </p:spPr>
            </p:pic>
          </p:grpSp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E9889E22-A198-F312-7FF4-8095039349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39083" y="1659732"/>
                <a:ext cx="180838" cy="195908"/>
              </a:xfrm>
              <a:prstGeom prst="rect">
                <a:avLst/>
              </a:prstGeom>
            </p:spPr>
          </p:pic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9CF44B7B-B819-7A38-E075-41CCDF1AE70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2153" y="1134148"/>
                <a:ext cx="0" cy="1310325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3D4F5CC-D49A-98DA-54AA-207AEB2ABF21}"/>
                </a:ext>
              </a:extLst>
            </p:cNvPr>
            <p:cNvSpPr txBox="1"/>
            <p:nvPr/>
          </p:nvSpPr>
          <p:spPr>
            <a:xfrm>
              <a:off x="-38791" y="5104601"/>
              <a:ext cx="9582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System: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4FEC570A-20E5-DC7D-B4D8-E9BE70937D9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38791" y="6896660"/>
              <a:ext cx="1720662" cy="77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9FA4C5D-429D-80B4-6183-80CA2C1BC9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86125" y="5109223"/>
              <a:ext cx="0" cy="178743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45104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33B5045E-255F-3CA3-D655-7A35ED95B20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8121" y="1136144"/>
            <a:ext cx="9658350" cy="5151120"/>
          </a:xfrm>
          <a:prstGeom prst="rect">
            <a:avLst/>
          </a:prstGeom>
        </p:spPr>
      </p:pic>
      <p:pic>
        <p:nvPicPr>
          <p:cNvPr id="30" name="Picture 29" descr="Chart&#10;&#10;Description automatically generated">
            <a:extLst>
              <a:ext uri="{FF2B5EF4-FFF2-40B4-BE49-F238E27FC236}">
                <a16:creationId xmlns:a16="http://schemas.microsoft.com/office/drawing/2014/main" id="{60900EFB-7A74-0E73-D2C5-DECDCCC5DB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2970" y="1036104"/>
            <a:ext cx="10033502" cy="5351201"/>
          </a:xfrm>
          <a:prstGeom prst="rect">
            <a:avLst/>
          </a:prstGeom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58AB46EA-5CB3-8C9D-0D87-14581D0960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2969" y="1039971"/>
            <a:ext cx="10033502" cy="5351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446609-3170-6281-7487-A535B9076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36525"/>
            <a:ext cx="10905039" cy="800128"/>
          </a:xfrm>
        </p:spPr>
        <p:txBody>
          <a:bodyPr>
            <a:normAutofit/>
          </a:bodyPr>
          <a:lstStyle/>
          <a:p>
            <a:r>
              <a:rPr lang="en-US" dirty="0"/>
              <a:t>Solubility at Different Internal Charges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229819-B368-47EA-F19F-F0ADBF5FE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91172"/>
            <a:ext cx="2481580" cy="330303"/>
          </a:xfrm>
        </p:spPr>
        <p:txBody>
          <a:bodyPr/>
          <a:lstStyle/>
          <a:p>
            <a:fld id="{5911C0E6-D9CE-431C-92CB-BB39B872F930}" type="slidenum">
              <a:rPr lang="en-US" smtClean="0"/>
              <a:t>16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610A2FD-BFFF-156F-76DA-36CF8510294B}"/>
              </a:ext>
            </a:extLst>
          </p:cNvPr>
          <p:cNvSpPr/>
          <p:nvPr/>
        </p:nvSpPr>
        <p:spPr>
          <a:xfrm>
            <a:off x="4070421" y="2730073"/>
            <a:ext cx="4213412" cy="27700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Segmented, fix a020 file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1FE745E-9ED2-6520-3818-D8F405AC97EA}"/>
              </a:ext>
            </a:extLst>
          </p:cNvPr>
          <p:cNvGrpSpPr/>
          <p:nvPr/>
        </p:nvGrpSpPr>
        <p:grpSpPr>
          <a:xfrm>
            <a:off x="-11673" y="941496"/>
            <a:ext cx="1724916" cy="1799775"/>
            <a:chOff x="-38791" y="5104601"/>
            <a:chExt cx="1724916" cy="1799775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17896AFB-009A-1C66-35CD-14D20CF58D90}"/>
                </a:ext>
              </a:extLst>
            </p:cNvPr>
            <p:cNvGrpSpPr/>
            <p:nvPr/>
          </p:nvGrpSpPr>
          <p:grpSpPr>
            <a:xfrm>
              <a:off x="124982" y="5525834"/>
              <a:ext cx="1477447" cy="1310325"/>
              <a:chOff x="142474" y="1134148"/>
              <a:chExt cx="1477447" cy="1310325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CBA4BBDA-549E-4C3B-747B-741C0F53C5F1}"/>
                  </a:ext>
                </a:extLst>
              </p:cNvPr>
              <p:cNvGrpSpPr/>
              <p:nvPr/>
            </p:nvGrpSpPr>
            <p:grpSpPr>
              <a:xfrm>
                <a:off x="142474" y="1177715"/>
                <a:ext cx="1155312" cy="1218841"/>
                <a:chOff x="7071833" y="3134369"/>
                <a:chExt cx="1460446" cy="1540754"/>
              </a:xfrm>
            </p:grpSpPr>
            <p:sp>
              <p:nvSpPr>
                <p:cNvPr id="17" name="Freeform: Shape 16">
                  <a:extLst>
                    <a:ext uri="{FF2B5EF4-FFF2-40B4-BE49-F238E27FC236}">
                      <a16:creationId xmlns:a16="http://schemas.microsoft.com/office/drawing/2014/main" id="{A9F3EE71-C840-018C-747D-7E16039319DC}"/>
                    </a:ext>
                  </a:extLst>
                </p:cNvPr>
                <p:cNvSpPr/>
                <p:nvPr/>
              </p:nvSpPr>
              <p:spPr>
                <a:xfrm>
                  <a:off x="7229850" y="3805507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" name="Freeform: Shape 17">
                  <a:extLst>
                    <a:ext uri="{FF2B5EF4-FFF2-40B4-BE49-F238E27FC236}">
                      <a16:creationId xmlns:a16="http://schemas.microsoft.com/office/drawing/2014/main" id="{8F02BDE0-8D76-EC20-8FFA-83D2E0C3AC12}"/>
                    </a:ext>
                  </a:extLst>
                </p:cNvPr>
                <p:cNvSpPr/>
                <p:nvPr/>
              </p:nvSpPr>
              <p:spPr>
                <a:xfrm rot="10620295">
                  <a:off x="7175324" y="3444075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" name="Freeform: Shape 18">
                  <a:extLst>
                    <a:ext uri="{FF2B5EF4-FFF2-40B4-BE49-F238E27FC236}">
                      <a16:creationId xmlns:a16="http://schemas.microsoft.com/office/drawing/2014/main" id="{CF219355-B13B-9342-8973-F40665EE69FC}"/>
                    </a:ext>
                  </a:extLst>
                </p:cNvPr>
                <p:cNvSpPr/>
                <p:nvPr/>
              </p:nvSpPr>
              <p:spPr>
                <a:xfrm>
                  <a:off x="7229850" y="3134369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" name="Freeform: Shape 19">
                  <a:extLst>
                    <a:ext uri="{FF2B5EF4-FFF2-40B4-BE49-F238E27FC236}">
                      <a16:creationId xmlns:a16="http://schemas.microsoft.com/office/drawing/2014/main" id="{A5383747-02A1-A9B9-1D88-212D828FA2E2}"/>
                    </a:ext>
                  </a:extLst>
                </p:cNvPr>
                <p:cNvSpPr/>
                <p:nvPr/>
              </p:nvSpPr>
              <p:spPr>
                <a:xfrm rot="11464955">
                  <a:off x="7151109" y="4011833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4E323B11-4761-73A3-03C0-8F400D34890D}"/>
                    </a:ext>
                  </a:extLst>
                </p:cNvPr>
                <p:cNvSpPr/>
                <p:nvPr/>
              </p:nvSpPr>
              <p:spPr>
                <a:xfrm>
                  <a:off x="7071833" y="3134369"/>
                  <a:ext cx="180421" cy="1540754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BE1CB3EA-6B6C-2DFD-34EE-8E23F590AA63}"/>
                  </a:ext>
                </a:extLst>
              </p:cNvPr>
              <p:cNvGrpSpPr/>
              <p:nvPr/>
            </p:nvGrpSpPr>
            <p:grpSpPr>
              <a:xfrm>
                <a:off x="547445" y="1611631"/>
                <a:ext cx="384104" cy="271621"/>
                <a:chOff x="10202915" y="1952507"/>
                <a:chExt cx="485551" cy="343360"/>
              </a:xfrm>
            </p:grpSpPr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FCA91106-3580-065D-7766-D402C23BC637}"/>
                    </a:ext>
                  </a:extLst>
                </p:cNvPr>
                <p:cNvSpPr/>
                <p:nvPr/>
              </p:nvSpPr>
              <p:spPr>
                <a:xfrm>
                  <a:off x="10202915" y="1952507"/>
                  <a:ext cx="485551" cy="34336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16" name="Picture 15">
                  <a:extLst>
                    <a:ext uri="{FF2B5EF4-FFF2-40B4-BE49-F238E27FC236}">
                      <a16:creationId xmlns:a16="http://schemas.microsoft.com/office/drawing/2014/main" id="{0E8A0A65-3CF1-209D-3F2C-867AEBE389A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314000" y="2027061"/>
                  <a:ext cx="263383" cy="197537"/>
                </a:xfrm>
                <a:prstGeom prst="rect">
                  <a:avLst/>
                </a:prstGeom>
              </p:spPr>
            </p:pic>
          </p:grpSp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A7686A87-A503-2593-A6B7-C970880F9D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39083" y="1659732"/>
                <a:ext cx="180838" cy="195908"/>
              </a:xfrm>
              <a:prstGeom prst="rect">
                <a:avLst/>
              </a:prstGeom>
            </p:spPr>
          </p:pic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BDA307AF-C16E-52E0-3750-4DB4F7C0A8B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2153" y="1134148"/>
                <a:ext cx="0" cy="1310325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5C2C066-ACB5-5A0E-8CCF-E4671EE41FF2}"/>
                </a:ext>
              </a:extLst>
            </p:cNvPr>
            <p:cNvSpPr txBox="1"/>
            <p:nvPr/>
          </p:nvSpPr>
          <p:spPr>
            <a:xfrm>
              <a:off x="-38791" y="5104601"/>
              <a:ext cx="9582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System: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3AB8A49-9EE3-4DB2-DE74-3D54D7CFF5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38791" y="6896660"/>
              <a:ext cx="1720662" cy="77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5DCE38F2-F364-9118-5734-BCDD3423E3D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86125" y="5109223"/>
              <a:ext cx="0" cy="178743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69135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F07C9574-F29D-29F8-011E-B8C75671C4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390"/>
          <a:stretch/>
        </p:blipFill>
        <p:spPr bwMode="auto">
          <a:xfrm>
            <a:off x="7430369" y="1159408"/>
            <a:ext cx="3178349" cy="2582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F0CF333-E749-1B33-B08A-BA50CBC622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319" y="2625783"/>
            <a:ext cx="4693098" cy="29331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F63A9BB-0DCA-B79E-EF61-9B6203C80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1353800" cy="800128"/>
          </a:xfrm>
        </p:spPr>
        <p:txBody>
          <a:bodyPr>
            <a:normAutofit/>
          </a:bodyPr>
          <a:lstStyle/>
          <a:p>
            <a:r>
              <a:rPr lang="en-US" dirty="0"/>
              <a:t>Internal Structure of </a:t>
            </a:r>
            <a:r>
              <a:rPr lang="en-US" i="1" dirty="0" err="1"/>
              <a:t>xC</a:t>
            </a:r>
            <a:r>
              <a:rPr lang="en-US" i="1" dirty="0"/>
              <a:t> </a:t>
            </a:r>
            <a:r>
              <a:rPr lang="en-US" dirty="0"/>
              <a:t>conformations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A13CC6-EDCD-B8CB-9947-EA1CD1099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17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3B44D2-6C8E-1471-05F8-EABB52F16C9C}"/>
              </a:ext>
            </a:extLst>
          </p:cNvPr>
          <p:cNvSpPr txBox="1"/>
          <p:nvPr/>
        </p:nvSpPr>
        <p:spPr>
          <a:xfrm>
            <a:off x="7984603" y="6453637"/>
            <a:ext cx="2503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/>
              <a:t>(Endpoint densities x 30)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CE80BC-2EC1-8CCD-3222-5DB53F92549E}"/>
              </a:ext>
            </a:extLst>
          </p:cNvPr>
          <p:cNvSpPr txBox="1"/>
          <p:nvPr/>
        </p:nvSpPr>
        <p:spPr>
          <a:xfrm>
            <a:off x="682589" y="5605028"/>
            <a:ext cx="24066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/>
              <a:t>“Locked-in-layer”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2B4432-FCDF-6D05-6975-06985D9A34A2}"/>
              </a:ext>
            </a:extLst>
          </p:cNvPr>
          <p:cNvSpPr txBox="1"/>
          <p:nvPr/>
        </p:nvSpPr>
        <p:spPr>
          <a:xfrm>
            <a:off x="3328347" y="5607002"/>
            <a:ext cx="28551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/>
              <a:t>“Pearl-necklace-like”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0326CE9-3128-874F-29A0-5ADE6F0BD527}"/>
              </a:ext>
            </a:extLst>
          </p:cNvPr>
          <p:cNvGrpSpPr/>
          <p:nvPr/>
        </p:nvGrpSpPr>
        <p:grpSpPr>
          <a:xfrm>
            <a:off x="1303858" y="3152279"/>
            <a:ext cx="1233277" cy="1487309"/>
            <a:chOff x="1650644" y="3248235"/>
            <a:chExt cx="1233277" cy="1487309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61E802F-6BE8-BA34-3C96-7CA7EB4551E8}"/>
                </a:ext>
              </a:extLst>
            </p:cNvPr>
            <p:cNvSpPr/>
            <p:nvPr/>
          </p:nvSpPr>
          <p:spPr>
            <a:xfrm>
              <a:off x="1650644" y="324823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DC80D6F9-A102-1E63-05FB-2BCA255A0A91}"/>
                </a:ext>
              </a:extLst>
            </p:cNvPr>
            <p:cNvSpPr/>
            <p:nvPr/>
          </p:nvSpPr>
          <p:spPr>
            <a:xfrm>
              <a:off x="2713653" y="3602310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E156456-7DCA-562F-A78F-43DE5E465790}"/>
                </a:ext>
              </a:extLst>
            </p:cNvPr>
            <p:cNvSpPr/>
            <p:nvPr/>
          </p:nvSpPr>
          <p:spPr>
            <a:xfrm>
              <a:off x="1950581" y="4314310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6C83FB6-1397-A1E6-B5B9-09D5E4BB9F02}"/>
                </a:ext>
              </a:extLst>
            </p:cNvPr>
            <p:cNvSpPr/>
            <p:nvPr/>
          </p:nvSpPr>
          <p:spPr>
            <a:xfrm>
              <a:off x="2746019" y="4597642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0C85837-C025-B25E-C404-2BFB7E42DD9E}"/>
              </a:ext>
            </a:extLst>
          </p:cNvPr>
          <p:cNvGrpSpPr/>
          <p:nvPr/>
        </p:nvGrpSpPr>
        <p:grpSpPr>
          <a:xfrm>
            <a:off x="4096083" y="3152279"/>
            <a:ext cx="1107511" cy="1600368"/>
            <a:chOff x="3732564" y="3066225"/>
            <a:chExt cx="1107511" cy="1600368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68512E3-8A20-0B7C-298E-241DFF0FE8FC}"/>
                </a:ext>
              </a:extLst>
            </p:cNvPr>
            <p:cNvSpPr/>
            <p:nvPr/>
          </p:nvSpPr>
          <p:spPr>
            <a:xfrm>
              <a:off x="3732564" y="4047769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23797B9-3BEC-B6F1-46F7-BEC0164FA3BC}"/>
                </a:ext>
              </a:extLst>
            </p:cNvPr>
            <p:cNvSpPr/>
            <p:nvPr/>
          </p:nvSpPr>
          <p:spPr>
            <a:xfrm>
              <a:off x="4061738" y="306622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14631C8-40C6-DF18-50E4-B032FC35467B}"/>
                </a:ext>
              </a:extLst>
            </p:cNvPr>
            <p:cNvSpPr/>
            <p:nvPr/>
          </p:nvSpPr>
          <p:spPr>
            <a:xfrm>
              <a:off x="4250969" y="4528691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99C2015-958E-D631-A7F3-F174FC987759}"/>
                </a:ext>
              </a:extLst>
            </p:cNvPr>
            <p:cNvSpPr/>
            <p:nvPr/>
          </p:nvSpPr>
          <p:spPr>
            <a:xfrm>
              <a:off x="4702173" y="4309379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Oval 28">
            <a:extLst>
              <a:ext uri="{FF2B5EF4-FFF2-40B4-BE49-F238E27FC236}">
                <a16:creationId xmlns:a16="http://schemas.microsoft.com/office/drawing/2014/main" id="{CDCF8C7A-2323-10F6-53C8-C87A325AE19B}"/>
              </a:ext>
            </a:extLst>
          </p:cNvPr>
          <p:cNvSpPr/>
          <p:nvPr/>
        </p:nvSpPr>
        <p:spPr>
          <a:xfrm rot="359118">
            <a:off x="1104381" y="2924125"/>
            <a:ext cx="1841770" cy="877015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F6D0C3D-35B8-8DF9-F062-5212DD2ED7F2}"/>
              </a:ext>
            </a:extLst>
          </p:cNvPr>
          <p:cNvSpPr/>
          <p:nvPr/>
        </p:nvSpPr>
        <p:spPr>
          <a:xfrm rot="359118">
            <a:off x="1159792" y="4163104"/>
            <a:ext cx="1841770" cy="877015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47E9641-1EFA-0EA1-C407-4BA3962BBF16}"/>
              </a:ext>
            </a:extLst>
          </p:cNvPr>
          <p:cNvSpPr/>
          <p:nvPr/>
        </p:nvSpPr>
        <p:spPr>
          <a:xfrm rot="359118">
            <a:off x="3752742" y="3047604"/>
            <a:ext cx="1780898" cy="1936117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BDF4B76-A86B-CFA6-7A6B-4E66856A2488}"/>
              </a:ext>
            </a:extLst>
          </p:cNvPr>
          <p:cNvSpPr txBox="1"/>
          <p:nvPr/>
        </p:nvSpPr>
        <p:spPr>
          <a:xfrm>
            <a:off x="281282" y="1406519"/>
            <a:ext cx="61468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800" b="1" dirty="0"/>
              <a:t>Two candidates with identical </a:t>
            </a:r>
            <a:br>
              <a:rPr lang="en-US" sz="2800" b="1" dirty="0"/>
            </a:br>
            <a:r>
              <a:rPr lang="en-US" sz="2800" b="1" i="1" dirty="0"/>
              <a:t>averaged</a:t>
            </a:r>
            <a:r>
              <a:rPr lang="en-US" sz="2800" b="1" dirty="0"/>
              <a:t> density profiles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33A8E2E-2A1B-7CBE-72EA-DA4EDC72E4B9}"/>
              </a:ext>
            </a:extLst>
          </p:cNvPr>
          <p:cNvGrpSpPr/>
          <p:nvPr/>
        </p:nvGrpSpPr>
        <p:grpSpPr>
          <a:xfrm>
            <a:off x="7576373" y="3866850"/>
            <a:ext cx="3024199" cy="2508965"/>
            <a:chOff x="7576373" y="3866850"/>
            <a:chExt cx="3024199" cy="2508965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FEE9A5BC-2FCA-2A34-C102-EF8DE98D620D}"/>
                </a:ext>
              </a:extLst>
            </p:cNvPr>
            <p:cNvGrpSpPr/>
            <p:nvPr/>
          </p:nvGrpSpPr>
          <p:grpSpPr>
            <a:xfrm>
              <a:off x="7576373" y="3866850"/>
              <a:ext cx="3024199" cy="2508965"/>
              <a:chOff x="7586244" y="3745891"/>
              <a:chExt cx="3024199" cy="2508965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3E6B603-D72E-31F4-FA2A-33B75DFEE55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98"/>
              <a:stretch/>
            </p:blipFill>
            <p:spPr bwMode="auto">
              <a:xfrm>
                <a:off x="7586244" y="3745891"/>
                <a:ext cx="3024199" cy="2508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42D7A2F1-4ECA-0C2D-B99F-5898964A1387}"/>
                  </a:ext>
                </a:extLst>
              </p:cNvPr>
              <p:cNvSpPr/>
              <p:nvPr/>
            </p:nvSpPr>
            <p:spPr>
              <a:xfrm>
                <a:off x="9478047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A30BAAD4-2C4D-E96B-F80A-B75945929F9C}"/>
                  </a:ext>
                </a:extLst>
              </p:cNvPr>
              <p:cNvSpPr/>
              <p:nvPr/>
            </p:nvSpPr>
            <p:spPr>
              <a:xfrm>
                <a:off x="9117391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8FA99DC7-C423-2687-EE89-D8E87A84EDE1}"/>
                  </a:ext>
                </a:extLst>
              </p:cNvPr>
              <p:cNvSpPr/>
              <p:nvPr/>
            </p:nvSpPr>
            <p:spPr>
              <a:xfrm>
                <a:off x="9838703" y="5484069"/>
                <a:ext cx="511489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A5F31452-62A5-06F8-5353-C087CBD73DBB}"/>
                  </a:ext>
                </a:extLst>
              </p:cNvPr>
              <p:cNvSpPr/>
              <p:nvPr/>
            </p:nvSpPr>
            <p:spPr>
              <a:xfrm>
                <a:off x="8791291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78CFB30D-E7B0-AE6A-E589-F3D050A1A963}"/>
                  </a:ext>
                </a:extLst>
              </p:cNvPr>
              <p:cNvSpPr/>
              <p:nvPr/>
            </p:nvSpPr>
            <p:spPr>
              <a:xfrm>
                <a:off x="8019457" y="5484069"/>
                <a:ext cx="683857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8F0CAAA-DEB5-5023-B887-510CA97CB34C}"/>
                </a:ext>
              </a:extLst>
            </p:cNvPr>
            <p:cNvSpPr txBox="1"/>
            <p:nvPr/>
          </p:nvSpPr>
          <p:spPr>
            <a:xfrm>
              <a:off x="9915205" y="4890049"/>
              <a:ext cx="5469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b="1" dirty="0"/>
                <a:t>4Cd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E0C92D2-93B6-B346-B6B0-6CC84D3525C9}"/>
              </a:ext>
            </a:extLst>
          </p:cNvPr>
          <p:cNvGrpSpPr/>
          <p:nvPr/>
        </p:nvGrpSpPr>
        <p:grpSpPr>
          <a:xfrm>
            <a:off x="3089273" y="2439544"/>
            <a:ext cx="3816366" cy="3771475"/>
            <a:chOff x="3089273" y="2439544"/>
            <a:chExt cx="3816366" cy="377147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563A6AA-D919-808D-A2AD-DDB3967348D5}"/>
                </a:ext>
              </a:extLst>
            </p:cNvPr>
            <p:cNvSpPr/>
            <p:nvPr/>
          </p:nvSpPr>
          <p:spPr>
            <a:xfrm>
              <a:off x="3089273" y="2439544"/>
              <a:ext cx="3338840" cy="3771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7DAAB28-7EE0-F5E0-E760-A1E170F89C19}"/>
                </a:ext>
              </a:extLst>
            </p:cNvPr>
            <p:cNvSpPr txBox="1"/>
            <p:nvPr/>
          </p:nvSpPr>
          <p:spPr>
            <a:xfrm>
              <a:off x="3881440" y="3887004"/>
              <a:ext cx="302419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Only one yields correct endpoint distributions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BFA8DFC-DF3C-B742-B12D-50BA105EE034}"/>
              </a:ext>
            </a:extLst>
          </p:cNvPr>
          <p:cNvGrpSpPr/>
          <p:nvPr/>
        </p:nvGrpSpPr>
        <p:grpSpPr>
          <a:xfrm>
            <a:off x="7308384" y="1060158"/>
            <a:ext cx="3560175" cy="2730032"/>
            <a:chOff x="7327967" y="1123691"/>
            <a:chExt cx="3560175" cy="2730032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C06B8DBD-134D-08DC-5FF0-1A8B82A4CE34}"/>
                </a:ext>
              </a:extLst>
            </p:cNvPr>
            <p:cNvGrpSpPr/>
            <p:nvPr/>
          </p:nvGrpSpPr>
          <p:grpSpPr>
            <a:xfrm>
              <a:off x="7327967" y="1123691"/>
              <a:ext cx="3560175" cy="2730032"/>
              <a:chOff x="6146125" y="1757769"/>
              <a:chExt cx="3560175" cy="2730032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092AB99-F84C-595A-CA56-0C82D64AC726}"/>
                  </a:ext>
                </a:extLst>
              </p:cNvPr>
              <p:cNvSpPr/>
              <p:nvPr/>
            </p:nvSpPr>
            <p:spPr>
              <a:xfrm>
                <a:off x="6146125" y="1757769"/>
                <a:ext cx="3560175" cy="27300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3E408272-9918-7928-A64E-CF78AA284FA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000"/>
              <a:stretch/>
            </p:blipFill>
            <p:spPr bwMode="auto">
              <a:xfrm>
                <a:off x="6267116" y="1861278"/>
                <a:ext cx="3140047" cy="25820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8B21137F-B4B3-58F9-3291-D7CB03A5175D}"/>
                </a:ext>
              </a:extLst>
            </p:cNvPr>
            <p:cNvGrpSpPr/>
            <p:nvPr/>
          </p:nvGrpSpPr>
          <p:grpSpPr>
            <a:xfrm>
              <a:off x="7987614" y="2820231"/>
              <a:ext cx="1162071" cy="621239"/>
              <a:chOff x="8069334" y="2691168"/>
              <a:chExt cx="1162071" cy="621239"/>
            </a:xfrm>
          </p:grpSpPr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42ABDC55-90D9-2F01-6FD0-54C0D7836389}"/>
                  </a:ext>
                </a:extLst>
              </p:cNvPr>
              <p:cNvSpPr/>
              <p:nvPr/>
            </p:nvSpPr>
            <p:spPr>
              <a:xfrm>
                <a:off x="8069334" y="2691168"/>
                <a:ext cx="817491" cy="621239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AE0A2AD8-EF1D-BC24-5628-21F12B6C1FE9}"/>
                  </a:ext>
                </a:extLst>
              </p:cNvPr>
              <p:cNvSpPr/>
              <p:nvPr/>
            </p:nvSpPr>
            <p:spPr>
              <a:xfrm>
                <a:off x="8993281" y="2710217"/>
                <a:ext cx="238124" cy="602189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434ADC31-114C-F680-8BF0-1F218D691ADE}"/>
              </a:ext>
            </a:extLst>
          </p:cNvPr>
          <p:cNvSpPr txBox="1"/>
          <p:nvPr/>
        </p:nvSpPr>
        <p:spPr>
          <a:xfrm>
            <a:off x="9936390" y="2145772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b="1" dirty="0"/>
              <a:t>2C</a:t>
            </a:r>
          </a:p>
        </p:txBody>
      </p:sp>
    </p:spTree>
    <p:extLst>
      <p:ext uri="{BB962C8B-B14F-4D97-AF65-F5344CB8AC3E}">
        <p14:creationId xmlns:p14="http://schemas.microsoft.com/office/powerpoint/2010/main" val="2902515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29" grpId="0" animBg="1"/>
      <p:bldP spid="30" grpId="0" animBg="1"/>
      <p:bldP spid="3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18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89648" y="5263205"/>
            <a:ext cx="5919109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Application (Neurofilament-Heavy)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Cooperative Collapse of the Dilute Layer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13803" y="1830680"/>
            <a:ext cx="6217104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Model and Theory Development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Systematic Study (Solubility vs. Internal Charge)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Internal Structure of 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xC</a:t>
            </a:r>
            <a:endParaRPr lang="en-US" i="1" dirty="0">
              <a:solidFill>
                <a:schemeClr val="bg1">
                  <a:lumMod val="50000"/>
                </a:schemeClr>
              </a:solidFill>
              <a:latin typeface="Lucida grande" panose="020B0502040204020203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Experimental Characterization (Reflectivity)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736CFE-C5FF-A8F4-CCD9-61EC6FE65C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B699EFD3-0256-FC9B-5E7F-C3BC57A9F0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361"/>
          <a:stretch/>
        </p:blipFill>
        <p:spPr bwMode="auto">
          <a:xfrm>
            <a:off x="7072462" y="2300985"/>
            <a:ext cx="3076275" cy="4106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64064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1D77C-16EC-354A-7F9F-4399E787D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Reflectivity — Method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CF70FD-72F0-700C-CFB2-BA4C2C14C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19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978761-F657-9628-98DA-1D1BC68D1D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33" r="3208"/>
          <a:stretch/>
        </p:blipFill>
        <p:spPr>
          <a:xfrm>
            <a:off x="598822" y="2887480"/>
            <a:ext cx="4745664" cy="280665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4DE1C83-5E94-A359-3E41-895BA9E3731D}"/>
              </a:ext>
            </a:extLst>
          </p:cNvPr>
          <p:cNvSpPr txBox="1"/>
          <p:nvPr/>
        </p:nvSpPr>
        <p:spPr>
          <a:xfrm>
            <a:off x="299865" y="1323024"/>
            <a:ext cx="846097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Lucida grande" panose="020B0502040204020203"/>
              </a:rPr>
              <a:t>Validate results by finding layered structures in PEBs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Lucida grande" panose="020B0502040204020203"/>
              </a:rPr>
              <a:t>X-ray or neutron reflectivity for characterization of layered films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3AA3F9B-47DC-9275-C8A7-BEF387AC0F1A}"/>
              </a:ext>
            </a:extLst>
          </p:cNvPr>
          <p:cNvGrpSpPr/>
          <p:nvPr/>
        </p:nvGrpSpPr>
        <p:grpSpPr>
          <a:xfrm>
            <a:off x="6001194" y="2702814"/>
            <a:ext cx="4535216" cy="953948"/>
            <a:chOff x="5897360" y="2571169"/>
            <a:chExt cx="4535216" cy="953948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000F465-61B4-902C-D845-5DE95AD009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57950" y="2989522"/>
              <a:ext cx="1683297" cy="535595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8CCB362-AAC7-FA2F-7D63-B07CAAF162EE}"/>
                </a:ext>
              </a:extLst>
            </p:cNvPr>
            <p:cNvSpPr txBox="1"/>
            <p:nvPr/>
          </p:nvSpPr>
          <p:spPr>
            <a:xfrm>
              <a:off x="5897360" y="2571169"/>
              <a:ext cx="45352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Specular part of wave scattering vector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23B34CB-2FCC-0060-DBF1-1A6DD513A081}"/>
              </a:ext>
            </a:extLst>
          </p:cNvPr>
          <p:cNvGrpSpPr/>
          <p:nvPr/>
        </p:nvGrpSpPr>
        <p:grpSpPr>
          <a:xfrm>
            <a:off x="6041173" y="4285552"/>
            <a:ext cx="5615736" cy="1552782"/>
            <a:chOff x="6870578" y="1198824"/>
            <a:chExt cx="5615736" cy="1552782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90EE2D8F-B023-80F3-BF0A-10D4B325F1F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83746" y="1845155"/>
              <a:ext cx="5202568" cy="906451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ECB262C-7F6E-E040-341C-15D7E6293F4B}"/>
                </a:ext>
              </a:extLst>
            </p:cNvPr>
            <p:cNvSpPr txBox="1"/>
            <p:nvPr/>
          </p:nvSpPr>
          <p:spPr>
            <a:xfrm>
              <a:off x="6870578" y="1198824"/>
              <a:ext cx="50364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Master Equation: Relates density changes to scattering vector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2E251A44-238C-BFA3-5D0C-64AD2FCA8933}"/>
              </a:ext>
            </a:extLst>
          </p:cNvPr>
          <p:cNvSpPr txBox="1"/>
          <p:nvPr/>
        </p:nvSpPr>
        <p:spPr>
          <a:xfrm>
            <a:off x="1708030" y="5694137"/>
            <a:ext cx="22696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(Schreiber, n.d.)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9483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1FD49-51CB-4608-A3ED-30B7E304C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80111F-C31C-4236-B41A-2BA68657A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13E7B8-9A22-D529-FE64-51D189D947D9}"/>
              </a:ext>
            </a:extLst>
          </p:cNvPr>
          <p:cNvSpPr txBox="1"/>
          <p:nvPr/>
        </p:nvSpPr>
        <p:spPr>
          <a:xfrm>
            <a:off x="307830" y="1506237"/>
            <a:ext cx="6837600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Polymer Brush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Chains end-fixed to some substrate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Steric interactions extend chains into solution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FA797DC-3C85-1D1A-8891-21DAB10A5FCE}"/>
              </a:ext>
            </a:extLst>
          </p:cNvPr>
          <p:cNvGrpSpPr/>
          <p:nvPr/>
        </p:nvGrpSpPr>
        <p:grpSpPr>
          <a:xfrm>
            <a:off x="7957750" y="2120824"/>
            <a:ext cx="2091002" cy="3260710"/>
            <a:chOff x="1014729" y="1785621"/>
            <a:chExt cx="2587196" cy="4247323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FA8BE0E0-0190-49C0-546F-2DCEADD4F77B}"/>
                </a:ext>
              </a:extLst>
            </p:cNvPr>
            <p:cNvSpPr/>
            <p:nvPr/>
          </p:nvSpPr>
          <p:spPr>
            <a:xfrm>
              <a:off x="1058014" y="4397891"/>
              <a:ext cx="2319866" cy="582016"/>
            </a:xfrm>
            <a:custGeom>
              <a:avLst/>
              <a:gdLst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73200 w 2319866"/>
                <a:gd name="connsiteY15" fmla="*/ 199303 h 582016"/>
                <a:gd name="connsiteX16" fmla="*/ 1464733 w 2319866"/>
                <a:gd name="connsiteY16" fmla="*/ 419437 h 582016"/>
                <a:gd name="connsiteX17" fmla="*/ 1667933 w 2319866"/>
                <a:gd name="connsiteY17" fmla="*/ 444837 h 582016"/>
                <a:gd name="connsiteX18" fmla="*/ 1642533 w 2319866"/>
                <a:gd name="connsiteY18" fmla="*/ 156970 h 582016"/>
                <a:gd name="connsiteX19" fmla="*/ 1490133 w 2319866"/>
                <a:gd name="connsiteY19" fmla="*/ 106170 h 582016"/>
                <a:gd name="connsiteX20" fmla="*/ 1397000 w 2319866"/>
                <a:gd name="connsiteY20" fmla="*/ 283970 h 582016"/>
                <a:gd name="connsiteX21" fmla="*/ 1490133 w 2319866"/>
                <a:gd name="connsiteY21" fmla="*/ 537970 h 582016"/>
                <a:gd name="connsiteX22" fmla="*/ 1913466 w 2319866"/>
                <a:gd name="connsiteY22" fmla="*/ 436370 h 582016"/>
                <a:gd name="connsiteX23" fmla="*/ 1964266 w 2319866"/>
                <a:gd name="connsiteY23" fmla="*/ 199303 h 582016"/>
                <a:gd name="connsiteX24" fmla="*/ 2082800 w 2319866"/>
                <a:gd name="connsiteY24" fmla="*/ 89237 h 582016"/>
                <a:gd name="connsiteX25" fmla="*/ 2294466 w 2319866"/>
                <a:gd name="connsiteY25" fmla="*/ 275503 h 582016"/>
                <a:gd name="connsiteX26" fmla="*/ 2142066 w 2319866"/>
                <a:gd name="connsiteY26" fmla="*/ 427903 h 582016"/>
                <a:gd name="connsiteX27" fmla="*/ 2319866 w 2319866"/>
                <a:gd name="connsiteY27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64733 w 2319866"/>
                <a:gd name="connsiteY15" fmla="*/ 419437 h 582016"/>
                <a:gd name="connsiteX16" fmla="*/ 1667933 w 2319866"/>
                <a:gd name="connsiteY16" fmla="*/ 444837 h 582016"/>
                <a:gd name="connsiteX17" fmla="*/ 1642533 w 2319866"/>
                <a:gd name="connsiteY17" fmla="*/ 156970 h 582016"/>
                <a:gd name="connsiteX18" fmla="*/ 1490133 w 2319866"/>
                <a:gd name="connsiteY18" fmla="*/ 106170 h 582016"/>
                <a:gd name="connsiteX19" fmla="*/ 1397000 w 2319866"/>
                <a:gd name="connsiteY19" fmla="*/ 283970 h 582016"/>
                <a:gd name="connsiteX20" fmla="*/ 1490133 w 2319866"/>
                <a:gd name="connsiteY20" fmla="*/ 537970 h 582016"/>
                <a:gd name="connsiteX21" fmla="*/ 1913466 w 2319866"/>
                <a:gd name="connsiteY21" fmla="*/ 436370 h 582016"/>
                <a:gd name="connsiteX22" fmla="*/ 1964266 w 2319866"/>
                <a:gd name="connsiteY22" fmla="*/ 199303 h 582016"/>
                <a:gd name="connsiteX23" fmla="*/ 2082800 w 2319866"/>
                <a:gd name="connsiteY23" fmla="*/ 89237 h 582016"/>
                <a:gd name="connsiteX24" fmla="*/ 2294466 w 2319866"/>
                <a:gd name="connsiteY24" fmla="*/ 275503 h 582016"/>
                <a:gd name="connsiteX25" fmla="*/ 2142066 w 2319866"/>
                <a:gd name="connsiteY25" fmla="*/ 427903 h 582016"/>
                <a:gd name="connsiteX26" fmla="*/ 2319866 w 2319866"/>
                <a:gd name="connsiteY26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67933 w 2319866"/>
                <a:gd name="connsiteY15" fmla="*/ 444837 h 582016"/>
                <a:gd name="connsiteX16" fmla="*/ 1642533 w 2319866"/>
                <a:gd name="connsiteY16" fmla="*/ 156970 h 582016"/>
                <a:gd name="connsiteX17" fmla="*/ 1490133 w 2319866"/>
                <a:gd name="connsiteY17" fmla="*/ 106170 h 582016"/>
                <a:gd name="connsiteX18" fmla="*/ 1397000 w 2319866"/>
                <a:gd name="connsiteY18" fmla="*/ 283970 h 582016"/>
                <a:gd name="connsiteX19" fmla="*/ 1490133 w 2319866"/>
                <a:gd name="connsiteY19" fmla="*/ 537970 h 582016"/>
                <a:gd name="connsiteX20" fmla="*/ 1913466 w 2319866"/>
                <a:gd name="connsiteY20" fmla="*/ 436370 h 582016"/>
                <a:gd name="connsiteX21" fmla="*/ 1964266 w 2319866"/>
                <a:gd name="connsiteY21" fmla="*/ 199303 h 582016"/>
                <a:gd name="connsiteX22" fmla="*/ 2082800 w 2319866"/>
                <a:gd name="connsiteY22" fmla="*/ 89237 h 582016"/>
                <a:gd name="connsiteX23" fmla="*/ 2294466 w 2319866"/>
                <a:gd name="connsiteY23" fmla="*/ 275503 h 582016"/>
                <a:gd name="connsiteX24" fmla="*/ 2142066 w 2319866"/>
                <a:gd name="connsiteY24" fmla="*/ 427903 h 582016"/>
                <a:gd name="connsiteX25" fmla="*/ 2319866 w 2319866"/>
                <a:gd name="connsiteY25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42533 w 2319866"/>
                <a:gd name="connsiteY15" fmla="*/ 156970 h 582016"/>
                <a:gd name="connsiteX16" fmla="*/ 1490133 w 2319866"/>
                <a:gd name="connsiteY16" fmla="*/ 106170 h 582016"/>
                <a:gd name="connsiteX17" fmla="*/ 1397000 w 2319866"/>
                <a:gd name="connsiteY17" fmla="*/ 283970 h 582016"/>
                <a:gd name="connsiteX18" fmla="*/ 1490133 w 2319866"/>
                <a:gd name="connsiteY18" fmla="*/ 537970 h 582016"/>
                <a:gd name="connsiteX19" fmla="*/ 1913466 w 2319866"/>
                <a:gd name="connsiteY19" fmla="*/ 436370 h 582016"/>
                <a:gd name="connsiteX20" fmla="*/ 1964266 w 2319866"/>
                <a:gd name="connsiteY20" fmla="*/ 199303 h 582016"/>
                <a:gd name="connsiteX21" fmla="*/ 2082800 w 2319866"/>
                <a:gd name="connsiteY21" fmla="*/ 89237 h 582016"/>
                <a:gd name="connsiteX22" fmla="*/ 2294466 w 2319866"/>
                <a:gd name="connsiteY22" fmla="*/ 275503 h 582016"/>
                <a:gd name="connsiteX23" fmla="*/ 2142066 w 2319866"/>
                <a:gd name="connsiteY23" fmla="*/ 427903 h 582016"/>
                <a:gd name="connsiteX24" fmla="*/ 2319866 w 2319866"/>
                <a:gd name="connsiteY24" fmla="*/ 521037 h 58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319866" h="582016">
                  <a:moveTo>
                    <a:pt x="0" y="563370"/>
                  </a:moveTo>
                  <a:cubicBezTo>
                    <a:pt x="64205" y="307253"/>
                    <a:pt x="128411" y="51137"/>
                    <a:pt x="245533" y="4570"/>
                  </a:cubicBezTo>
                  <a:cubicBezTo>
                    <a:pt x="362655" y="-41997"/>
                    <a:pt x="561622" y="282559"/>
                    <a:pt x="702733" y="283970"/>
                  </a:cubicBezTo>
                  <a:cubicBezTo>
                    <a:pt x="843844" y="285381"/>
                    <a:pt x="983545" y="18681"/>
                    <a:pt x="1092200" y="13037"/>
                  </a:cubicBezTo>
                  <a:cubicBezTo>
                    <a:pt x="1200855" y="7393"/>
                    <a:pt x="1354666" y="192248"/>
                    <a:pt x="1354666" y="250103"/>
                  </a:cubicBezTo>
                  <a:cubicBezTo>
                    <a:pt x="1354666" y="307958"/>
                    <a:pt x="1185333" y="388392"/>
                    <a:pt x="1092200" y="360170"/>
                  </a:cubicBezTo>
                  <a:cubicBezTo>
                    <a:pt x="999067" y="331948"/>
                    <a:pt x="890410" y="79359"/>
                    <a:pt x="795866" y="80770"/>
                  </a:cubicBezTo>
                  <a:cubicBezTo>
                    <a:pt x="701322" y="82181"/>
                    <a:pt x="567266" y="289615"/>
                    <a:pt x="524933" y="368637"/>
                  </a:cubicBezTo>
                  <a:cubicBezTo>
                    <a:pt x="482600" y="447659"/>
                    <a:pt x="485422" y="523859"/>
                    <a:pt x="541866" y="554903"/>
                  </a:cubicBezTo>
                  <a:cubicBezTo>
                    <a:pt x="598310" y="585947"/>
                    <a:pt x="798689" y="595825"/>
                    <a:pt x="863600" y="554903"/>
                  </a:cubicBezTo>
                  <a:cubicBezTo>
                    <a:pt x="928511" y="513981"/>
                    <a:pt x="944033" y="343237"/>
                    <a:pt x="931333" y="309370"/>
                  </a:cubicBezTo>
                  <a:cubicBezTo>
                    <a:pt x="918633" y="275503"/>
                    <a:pt x="808567" y="320658"/>
                    <a:pt x="787400" y="351703"/>
                  </a:cubicBezTo>
                  <a:cubicBezTo>
                    <a:pt x="766233" y="382747"/>
                    <a:pt x="749300" y="471648"/>
                    <a:pt x="804333" y="495637"/>
                  </a:cubicBezTo>
                  <a:cubicBezTo>
                    <a:pt x="859366" y="519626"/>
                    <a:pt x="1007533" y="508337"/>
                    <a:pt x="1117600" y="495637"/>
                  </a:cubicBezTo>
                  <a:cubicBezTo>
                    <a:pt x="1227667" y="482937"/>
                    <a:pt x="1377244" y="475881"/>
                    <a:pt x="1464733" y="419437"/>
                  </a:cubicBezTo>
                  <a:cubicBezTo>
                    <a:pt x="1552222" y="362993"/>
                    <a:pt x="1638300" y="209181"/>
                    <a:pt x="1642533" y="156970"/>
                  </a:cubicBezTo>
                  <a:cubicBezTo>
                    <a:pt x="1646766" y="104759"/>
                    <a:pt x="1531055" y="85003"/>
                    <a:pt x="1490133" y="106170"/>
                  </a:cubicBezTo>
                  <a:cubicBezTo>
                    <a:pt x="1449211" y="127337"/>
                    <a:pt x="1397000" y="212003"/>
                    <a:pt x="1397000" y="283970"/>
                  </a:cubicBezTo>
                  <a:cubicBezTo>
                    <a:pt x="1397000" y="355937"/>
                    <a:pt x="1404055" y="512570"/>
                    <a:pt x="1490133" y="537970"/>
                  </a:cubicBezTo>
                  <a:cubicBezTo>
                    <a:pt x="1576211" y="563370"/>
                    <a:pt x="1834444" y="492814"/>
                    <a:pt x="1913466" y="436370"/>
                  </a:cubicBezTo>
                  <a:cubicBezTo>
                    <a:pt x="1992488" y="379925"/>
                    <a:pt x="1936044" y="257158"/>
                    <a:pt x="1964266" y="199303"/>
                  </a:cubicBezTo>
                  <a:cubicBezTo>
                    <a:pt x="1992488" y="141447"/>
                    <a:pt x="2027767" y="76537"/>
                    <a:pt x="2082800" y="89237"/>
                  </a:cubicBezTo>
                  <a:cubicBezTo>
                    <a:pt x="2137833" y="101937"/>
                    <a:pt x="2284588" y="219059"/>
                    <a:pt x="2294466" y="275503"/>
                  </a:cubicBezTo>
                  <a:cubicBezTo>
                    <a:pt x="2304344" y="331947"/>
                    <a:pt x="2137833" y="386981"/>
                    <a:pt x="2142066" y="427903"/>
                  </a:cubicBezTo>
                  <a:cubicBezTo>
                    <a:pt x="2146299" y="468825"/>
                    <a:pt x="2233082" y="494931"/>
                    <a:pt x="2319866" y="5210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617AD5C1-2756-BE63-584C-F9647E13C1B2}"/>
                </a:ext>
              </a:extLst>
            </p:cNvPr>
            <p:cNvSpPr/>
            <p:nvPr/>
          </p:nvSpPr>
          <p:spPr>
            <a:xfrm>
              <a:off x="1162334" y="2754382"/>
              <a:ext cx="2035842" cy="696222"/>
            </a:xfrm>
            <a:custGeom>
              <a:avLst/>
              <a:gdLst>
                <a:gd name="connsiteX0" fmla="*/ 0 w 2035842"/>
                <a:gd name="connsiteY0" fmla="*/ 696222 h 696222"/>
                <a:gd name="connsiteX1" fmla="*/ 347133 w 2035842"/>
                <a:gd name="connsiteY1" fmla="*/ 272888 h 696222"/>
                <a:gd name="connsiteX2" fmla="*/ 745067 w 2035842"/>
                <a:gd name="connsiteY2" fmla="*/ 450688 h 696222"/>
                <a:gd name="connsiteX3" fmla="*/ 541867 w 2035842"/>
                <a:gd name="connsiteY3" fmla="*/ 679288 h 696222"/>
                <a:gd name="connsiteX4" fmla="*/ 397933 w 2035842"/>
                <a:gd name="connsiteY4" fmla="*/ 442222 h 696222"/>
                <a:gd name="connsiteX5" fmla="*/ 685800 w 2035842"/>
                <a:gd name="connsiteY5" fmla="*/ 205155 h 696222"/>
                <a:gd name="connsiteX6" fmla="*/ 1075267 w 2035842"/>
                <a:gd name="connsiteY6" fmla="*/ 222088 h 696222"/>
                <a:gd name="connsiteX7" fmla="*/ 1337733 w 2035842"/>
                <a:gd name="connsiteY7" fmla="*/ 128955 h 696222"/>
                <a:gd name="connsiteX8" fmla="*/ 1049867 w 2035842"/>
                <a:gd name="connsiteY8" fmla="*/ 10422 h 696222"/>
                <a:gd name="connsiteX9" fmla="*/ 829733 w 2035842"/>
                <a:gd name="connsiteY9" fmla="*/ 416822 h 696222"/>
                <a:gd name="connsiteX10" fmla="*/ 905933 w 2035842"/>
                <a:gd name="connsiteY10" fmla="*/ 611555 h 696222"/>
                <a:gd name="connsiteX11" fmla="*/ 1320800 w 2035842"/>
                <a:gd name="connsiteY11" fmla="*/ 645422 h 696222"/>
                <a:gd name="connsiteX12" fmla="*/ 1075267 w 2035842"/>
                <a:gd name="connsiteY12" fmla="*/ 366022 h 696222"/>
                <a:gd name="connsiteX13" fmla="*/ 1337733 w 2035842"/>
                <a:gd name="connsiteY13" fmla="*/ 306755 h 696222"/>
                <a:gd name="connsiteX14" fmla="*/ 1405467 w 2035842"/>
                <a:gd name="connsiteY14" fmla="*/ 213622 h 696222"/>
                <a:gd name="connsiteX15" fmla="*/ 1041400 w 2035842"/>
                <a:gd name="connsiteY15" fmla="*/ 95088 h 696222"/>
                <a:gd name="connsiteX16" fmla="*/ 1397000 w 2035842"/>
                <a:gd name="connsiteY16" fmla="*/ 442222 h 696222"/>
                <a:gd name="connsiteX17" fmla="*/ 1634067 w 2035842"/>
                <a:gd name="connsiteY17" fmla="*/ 416822 h 696222"/>
                <a:gd name="connsiteX18" fmla="*/ 1718733 w 2035842"/>
                <a:gd name="connsiteY18" fmla="*/ 230555 h 696222"/>
                <a:gd name="connsiteX19" fmla="*/ 2032000 w 2035842"/>
                <a:gd name="connsiteY19" fmla="*/ 340622 h 696222"/>
                <a:gd name="connsiteX20" fmla="*/ 1871133 w 2035842"/>
                <a:gd name="connsiteY20" fmla="*/ 484555 h 696222"/>
                <a:gd name="connsiteX21" fmla="*/ 1549400 w 2035842"/>
                <a:gd name="connsiteY21" fmla="*/ 620022 h 69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35842" h="696222">
                  <a:moveTo>
                    <a:pt x="0" y="696222"/>
                  </a:moveTo>
                  <a:cubicBezTo>
                    <a:pt x="111477" y="505016"/>
                    <a:pt x="222955" y="313810"/>
                    <a:pt x="347133" y="272888"/>
                  </a:cubicBezTo>
                  <a:cubicBezTo>
                    <a:pt x="471311" y="231966"/>
                    <a:pt x="712611" y="382955"/>
                    <a:pt x="745067" y="450688"/>
                  </a:cubicBezTo>
                  <a:cubicBezTo>
                    <a:pt x="777523" y="518421"/>
                    <a:pt x="599723" y="680699"/>
                    <a:pt x="541867" y="679288"/>
                  </a:cubicBezTo>
                  <a:cubicBezTo>
                    <a:pt x="484011" y="677877"/>
                    <a:pt x="373944" y="521244"/>
                    <a:pt x="397933" y="442222"/>
                  </a:cubicBezTo>
                  <a:cubicBezTo>
                    <a:pt x="421922" y="363200"/>
                    <a:pt x="572911" y="241844"/>
                    <a:pt x="685800" y="205155"/>
                  </a:cubicBezTo>
                  <a:cubicBezTo>
                    <a:pt x="798689" y="168466"/>
                    <a:pt x="966612" y="234788"/>
                    <a:pt x="1075267" y="222088"/>
                  </a:cubicBezTo>
                  <a:cubicBezTo>
                    <a:pt x="1183922" y="209388"/>
                    <a:pt x="1341966" y="164233"/>
                    <a:pt x="1337733" y="128955"/>
                  </a:cubicBezTo>
                  <a:cubicBezTo>
                    <a:pt x="1333500" y="93677"/>
                    <a:pt x="1134534" y="-37556"/>
                    <a:pt x="1049867" y="10422"/>
                  </a:cubicBezTo>
                  <a:cubicBezTo>
                    <a:pt x="965200" y="58400"/>
                    <a:pt x="853722" y="316633"/>
                    <a:pt x="829733" y="416822"/>
                  </a:cubicBezTo>
                  <a:cubicBezTo>
                    <a:pt x="805744" y="517011"/>
                    <a:pt x="824089" y="573455"/>
                    <a:pt x="905933" y="611555"/>
                  </a:cubicBezTo>
                  <a:cubicBezTo>
                    <a:pt x="987777" y="649655"/>
                    <a:pt x="1292578" y="686344"/>
                    <a:pt x="1320800" y="645422"/>
                  </a:cubicBezTo>
                  <a:cubicBezTo>
                    <a:pt x="1349022" y="604500"/>
                    <a:pt x="1072445" y="422467"/>
                    <a:pt x="1075267" y="366022"/>
                  </a:cubicBezTo>
                  <a:cubicBezTo>
                    <a:pt x="1078089" y="309577"/>
                    <a:pt x="1282700" y="332155"/>
                    <a:pt x="1337733" y="306755"/>
                  </a:cubicBezTo>
                  <a:cubicBezTo>
                    <a:pt x="1392766" y="281355"/>
                    <a:pt x="1454856" y="248900"/>
                    <a:pt x="1405467" y="213622"/>
                  </a:cubicBezTo>
                  <a:cubicBezTo>
                    <a:pt x="1356078" y="178344"/>
                    <a:pt x="1042811" y="56988"/>
                    <a:pt x="1041400" y="95088"/>
                  </a:cubicBezTo>
                  <a:cubicBezTo>
                    <a:pt x="1039989" y="133188"/>
                    <a:pt x="1298222" y="388600"/>
                    <a:pt x="1397000" y="442222"/>
                  </a:cubicBezTo>
                  <a:cubicBezTo>
                    <a:pt x="1495778" y="495844"/>
                    <a:pt x="1580445" y="452100"/>
                    <a:pt x="1634067" y="416822"/>
                  </a:cubicBezTo>
                  <a:cubicBezTo>
                    <a:pt x="1687689" y="381544"/>
                    <a:pt x="1652411" y="243255"/>
                    <a:pt x="1718733" y="230555"/>
                  </a:cubicBezTo>
                  <a:cubicBezTo>
                    <a:pt x="1785055" y="217855"/>
                    <a:pt x="2006600" y="298289"/>
                    <a:pt x="2032000" y="340622"/>
                  </a:cubicBezTo>
                  <a:cubicBezTo>
                    <a:pt x="2057400" y="382955"/>
                    <a:pt x="1951566" y="437988"/>
                    <a:pt x="1871133" y="484555"/>
                  </a:cubicBezTo>
                  <a:cubicBezTo>
                    <a:pt x="1790700" y="531122"/>
                    <a:pt x="1601611" y="591800"/>
                    <a:pt x="1549400" y="6200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9852396E-B1AE-94A4-5230-A4BD277D780A}"/>
                </a:ext>
              </a:extLst>
            </p:cNvPr>
            <p:cNvSpPr/>
            <p:nvPr/>
          </p:nvSpPr>
          <p:spPr>
            <a:xfrm>
              <a:off x="1104935" y="3917268"/>
              <a:ext cx="2496990" cy="580028"/>
            </a:xfrm>
            <a:custGeom>
              <a:avLst/>
              <a:gdLst>
                <a:gd name="connsiteX0" fmla="*/ 0 w 2496990"/>
                <a:gd name="connsiteY0" fmla="*/ 265910 h 580028"/>
                <a:gd name="connsiteX1" fmla="*/ 516467 w 2496990"/>
                <a:gd name="connsiteY1" fmla="*/ 579177 h 580028"/>
                <a:gd name="connsiteX2" fmla="*/ 838200 w 2496990"/>
                <a:gd name="connsiteY2" fmla="*/ 181243 h 580028"/>
                <a:gd name="connsiteX3" fmla="*/ 668867 w 2496990"/>
                <a:gd name="connsiteY3" fmla="*/ 3443 h 580028"/>
                <a:gd name="connsiteX4" fmla="*/ 584200 w 2496990"/>
                <a:gd name="connsiteY4" fmla="*/ 325177 h 580028"/>
                <a:gd name="connsiteX5" fmla="*/ 990600 w 2496990"/>
                <a:gd name="connsiteY5" fmla="*/ 308243 h 580028"/>
                <a:gd name="connsiteX6" fmla="*/ 1117600 w 2496990"/>
                <a:gd name="connsiteY6" fmla="*/ 62710 h 580028"/>
                <a:gd name="connsiteX7" fmla="*/ 1413933 w 2496990"/>
                <a:gd name="connsiteY7" fmla="*/ 147377 h 580028"/>
                <a:gd name="connsiteX8" fmla="*/ 1718733 w 2496990"/>
                <a:gd name="connsiteY8" fmla="*/ 291310 h 580028"/>
                <a:gd name="connsiteX9" fmla="*/ 1921933 w 2496990"/>
                <a:gd name="connsiteY9" fmla="*/ 88110 h 580028"/>
                <a:gd name="connsiteX10" fmla="*/ 1786467 w 2496990"/>
                <a:gd name="connsiteY10" fmla="*/ 11910 h 580028"/>
                <a:gd name="connsiteX11" fmla="*/ 1710267 w 2496990"/>
                <a:gd name="connsiteY11" fmla="*/ 198177 h 580028"/>
                <a:gd name="connsiteX12" fmla="*/ 2023533 w 2496990"/>
                <a:gd name="connsiteY12" fmla="*/ 308243 h 580028"/>
                <a:gd name="connsiteX13" fmla="*/ 2489200 w 2496990"/>
                <a:gd name="connsiteY13" fmla="*/ 291310 h 580028"/>
                <a:gd name="connsiteX14" fmla="*/ 2302933 w 2496990"/>
                <a:gd name="connsiteY14" fmla="*/ 486043 h 580028"/>
                <a:gd name="connsiteX15" fmla="*/ 2142067 w 2496990"/>
                <a:gd name="connsiteY15" fmla="*/ 113510 h 580028"/>
                <a:gd name="connsiteX16" fmla="*/ 1735667 w 2496990"/>
                <a:gd name="connsiteY16" fmla="*/ 452177 h 580028"/>
                <a:gd name="connsiteX17" fmla="*/ 1278467 w 2496990"/>
                <a:gd name="connsiteY17" fmla="*/ 443710 h 580028"/>
                <a:gd name="connsiteX18" fmla="*/ 1219200 w 2496990"/>
                <a:gd name="connsiteY18" fmla="*/ 274377 h 580028"/>
                <a:gd name="connsiteX19" fmla="*/ 1388533 w 2496990"/>
                <a:gd name="connsiteY19" fmla="*/ 223577 h 5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96990" h="580028">
                  <a:moveTo>
                    <a:pt x="0" y="265910"/>
                  </a:moveTo>
                  <a:cubicBezTo>
                    <a:pt x="188383" y="429599"/>
                    <a:pt x="376767" y="593288"/>
                    <a:pt x="516467" y="579177"/>
                  </a:cubicBezTo>
                  <a:cubicBezTo>
                    <a:pt x="656167" y="565066"/>
                    <a:pt x="812800" y="277199"/>
                    <a:pt x="838200" y="181243"/>
                  </a:cubicBezTo>
                  <a:cubicBezTo>
                    <a:pt x="863600" y="85287"/>
                    <a:pt x="711200" y="-20546"/>
                    <a:pt x="668867" y="3443"/>
                  </a:cubicBezTo>
                  <a:cubicBezTo>
                    <a:pt x="626534" y="27432"/>
                    <a:pt x="530578" y="274377"/>
                    <a:pt x="584200" y="325177"/>
                  </a:cubicBezTo>
                  <a:cubicBezTo>
                    <a:pt x="637822" y="375977"/>
                    <a:pt x="901700" y="351988"/>
                    <a:pt x="990600" y="308243"/>
                  </a:cubicBezTo>
                  <a:cubicBezTo>
                    <a:pt x="1079500" y="264498"/>
                    <a:pt x="1047044" y="89521"/>
                    <a:pt x="1117600" y="62710"/>
                  </a:cubicBezTo>
                  <a:cubicBezTo>
                    <a:pt x="1188156" y="35899"/>
                    <a:pt x="1313744" y="109277"/>
                    <a:pt x="1413933" y="147377"/>
                  </a:cubicBezTo>
                  <a:cubicBezTo>
                    <a:pt x="1514122" y="185477"/>
                    <a:pt x="1634066" y="301188"/>
                    <a:pt x="1718733" y="291310"/>
                  </a:cubicBezTo>
                  <a:cubicBezTo>
                    <a:pt x="1803400" y="281432"/>
                    <a:pt x="1910644" y="134677"/>
                    <a:pt x="1921933" y="88110"/>
                  </a:cubicBezTo>
                  <a:cubicBezTo>
                    <a:pt x="1933222" y="41543"/>
                    <a:pt x="1821745" y="-6434"/>
                    <a:pt x="1786467" y="11910"/>
                  </a:cubicBezTo>
                  <a:cubicBezTo>
                    <a:pt x="1751189" y="30254"/>
                    <a:pt x="1670756" y="148788"/>
                    <a:pt x="1710267" y="198177"/>
                  </a:cubicBezTo>
                  <a:cubicBezTo>
                    <a:pt x="1749778" y="247566"/>
                    <a:pt x="1893711" y="292721"/>
                    <a:pt x="2023533" y="308243"/>
                  </a:cubicBezTo>
                  <a:cubicBezTo>
                    <a:pt x="2153355" y="323765"/>
                    <a:pt x="2442633" y="261677"/>
                    <a:pt x="2489200" y="291310"/>
                  </a:cubicBezTo>
                  <a:cubicBezTo>
                    <a:pt x="2535767" y="320943"/>
                    <a:pt x="2360789" y="515676"/>
                    <a:pt x="2302933" y="486043"/>
                  </a:cubicBezTo>
                  <a:cubicBezTo>
                    <a:pt x="2245078" y="456410"/>
                    <a:pt x="2236611" y="119154"/>
                    <a:pt x="2142067" y="113510"/>
                  </a:cubicBezTo>
                  <a:cubicBezTo>
                    <a:pt x="2047523" y="107866"/>
                    <a:pt x="1879600" y="397144"/>
                    <a:pt x="1735667" y="452177"/>
                  </a:cubicBezTo>
                  <a:cubicBezTo>
                    <a:pt x="1591734" y="507210"/>
                    <a:pt x="1364545" y="473343"/>
                    <a:pt x="1278467" y="443710"/>
                  </a:cubicBezTo>
                  <a:cubicBezTo>
                    <a:pt x="1192389" y="414077"/>
                    <a:pt x="1200856" y="311066"/>
                    <a:pt x="1219200" y="274377"/>
                  </a:cubicBezTo>
                  <a:cubicBezTo>
                    <a:pt x="1237544" y="237688"/>
                    <a:pt x="1370189" y="247566"/>
                    <a:pt x="1388533" y="22357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64B61498-5C30-8644-D8A7-F427B04CFFA2}"/>
                </a:ext>
              </a:extLst>
            </p:cNvPr>
            <p:cNvSpPr/>
            <p:nvPr/>
          </p:nvSpPr>
          <p:spPr>
            <a:xfrm>
              <a:off x="1058014" y="2020960"/>
              <a:ext cx="2016565" cy="477166"/>
            </a:xfrm>
            <a:custGeom>
              <a:avLst/>
              <a:gdLst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795867 w 2016565"/>
                <a:gd name="connsiteY16" fmla="*/ 163663 h 477166"/>
                <a:gd name="connsiteX17" fmla="*/ 897467 w 2016565"/>
                <a:gd name="connsiteY17" fmla="*/ 409196 h 477166"/>
                <a:gd name="connsiteX18" fmla="*/ 1413934 w 2016565"/>
                <a:gd name="connsiteY18" fmla="*/ 392263 h 477166"/>
                <a:gd name="connsiteX19" fmla="*/ 1388534 w 2016565"/>
                <a:gd name="connsiteY19" fmla="*/ 205996 h 477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16565" h="477166">
                  <a:moveTo>
                    <a:pt x="0" y="70529"/>
                  </a:moveTo>
                  <a:cubicBezTo>
                    <a:pt x="61383" y="203173"/>
                    <a:pt x="122767" y="335818"/>
                    <a:pt x="211667" y="349929"/>
                  </a:cubicBezTo>
                  <a:cubicBezTo>
                    <a:pt x="300567" y="364040"/>
                    <a:pt x="460022" y="158018"/>
                    <a:pt x="533400" y="155196"/>
                  </a:cubicBezTo>
                  <a:cubicBezTo>
                    <a:pt x="606778" y="152374"/>
                    <a:pt x="588434" y="330174"/>
                    <a:pt x="651934" y="332996"/>
                  </a:cubicBezTo>
                  <a:cubicBezTo>
                    <a:pt x="715434" y="335818"/>
                    <a:pt x="835378" y="177773"/>
                    <a:pt x="914400" y="172129"/>
                  </a:cubicBezTo>
                  <a:cubicBezTo>
                    <a:pt x="993422" y="166485"/>
                    <a:pt x="1052689" y="309007"/>
                    <a:pt x="1126067" y="299129"/>
                  </a:cubicBezTo>
                  <a:cubicBezTo>
                    <a:pt x="1199445" y="289251"/>
                    <a:pt x="1258712" y="114274"/>
                    <a:pt x="1354667" y="112863"/>
                  </a:cubicBezTo>
                  <a:cubicBezTo>
                    <a:pt x="1450622" y="111452"/>
                    <a:pt x="1604433" y="282196"/>
                    <a:pt x="1701800" y="290663"/>
                  </a:cubicBezTo>
                  <a:cubicBezTo>
                    <a:pt x="1799167" y="299130"/>
                    <a:pt x="1919111" y="211641"/>
                    <a:pt x="1938867" y="163663"/>
                  </a:cubicBezTo>
                  <a:cubicBezTo>
                    <a:pt x="1958623" y="115685"/>
                    <a:pt x="1861256" y="-21193"/>
                    <a:pt x="1820334" y="2796"/>
                  </a:cubicBezTo>
                  <a:cubicBezTo>
                    <a:pt x="1779412" y="26785"/>
                    <a:pt x="1683456" y="228574"/>
                    <a:pt x="1693334" y="307596"/>
                  </a:cubicBezTo>
                  <a:cubicBezTo>
                    <a:pt x="1703212" y="386618"/>
                    <a:pt x="1827389" y="482574"/>
                    <a:pt x="1879600" y="476929"/>
                  </a:cubicBezTo>
                  <a:cubicBezTo>
                    <a:pt x="1931811" y="471285"/>
                    <a:pt x="2051755" y="340051"/>
                    <a:pt x="2006600" y="273729"/>
                  </a:cubicBezTo>
                  <a:cubicBezTo>
                    <a:pt x="1961445" y="207407"/>
                    <a:pt x="1730023" y="69118"/>
                    <a:pt x="1608667" y="78996"/>
                  </a:cubicBezTo>
                  <a:cubicBezTo>
                    <a:pt x="1487312" y="88874"/>
                    <a:pt x="1365956" y="321707"/>
                    <a:pt x="1278467" y="332996"/>
                  </a:cubicBezTo>
                  <a:cubicBezTo>
                    <a:pt x="1190978" y="344285"/>
                    <a:pt x="1164167" y="174951"/>
                    <a:pt x="1083734" y="146729"/>
                  </a:cubicBezTo>
                  <a:cubicBezTo>
                    <a:pt x="1003301" y="118507"/>
                    <a:pt x="826911" y="119919"/>
                    <a:pt x="795867" y="163663"/>
                  </a:cubicBezTo>
                  <a:cubicBezTo>
                    <a:pt x="764823" y="207407"/>
                    <a:pt x="794456" y="371096"/>
                    <a:pt x="897467" y="409196"/>
                  </a:cubicBezTo>
                  <a:cubicBezTo>
                    <a:pt x="1000478" y="447296"/>
                    <a:pt x="1332090" y="426130"/>
                    <a:pt x="1413934" y="392263"/>
                  </a:cubicBezTo>
                  <a:cubicBezTo>
                    <a:pt x="1495778" y="358396"/>
                    <a:pt x="1442156" y="282196"/>
                    <a:pt x="1388534" y="20599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697BC525-22B9-3289-D47F-A537557EC2E5}"/>
                </a:ext>
              </a:extLst>
            </p:cNvPr>
            <p:cNvSpPr/>
            <p:nvPr/>
          </p:nvSpPr>
          <p:spPr>
            <a:xfrm>
              <a:off x="1058014" y="5302897"/>
              <a:ext cx="2396097" cy="730047"/>
            </a:xfrm>
            <a:custGeom>
              <a:avLst/>
              <a:gdLst>
                <a:gd name="connsiteX0" fmla="*/ 0 w 2396097"/>
                <a:gd name="connsiteY0" fmla="*/ 364703 h 730047"/>
                <a:gd name="connsiteX1" fmla="*/ 389466 w 2396097"/>
                <a:gd name="connsiteY1" fmla="*/ 280037 h 730047"/>
                <a:gd name="connsiteX2" fmla="*/ 668866 w 2396097"/>
                <a:gd name="connsiteY2" fmla="*/ 347770 h 730047"/>
                <a:gd name="connsiteX3" fmla="*/ 965200 w 2396097"/>
                <a:gd name="connsiteY3" fmla="*/ 339303 h 730047"/>
                <a:gd name="connsiteX4" fmla="*/ 1126066 w 2396097"/>
                <a:gd name="connsiteY4" fmla="*/ 491703 h 730047"/>
                <a:gd name="connsiteX5" fmla="*/ 1363133 w 2396097"/>
                <a:gd name="connsiteY5" fmla="*/ 440903 h 730047"/>
                <a:gd name="connsiteX6" fmla="*/ 1625600 w 2396097"/>
                <a:gd name="connsiteY6" fmla="*/ 415503 h 730047"/>
                <a:gd name="connsiteX7" fmla="*/ 1938866 w 2396097"/>
                <a:gd name="connsiteY7" fmla="*/ 508637 h 730047"/>
                <a:gd name="connsiteX8" fmla="*/ 2192866 w 2396097"/>
                <a:gd name="connsiteY8" fmla="*/ 491703 h 730047"/>
                <a:gd name="connsiteX9" fmla="*/ 2201333 w 2396097"/>
                <a:gd name="connsiteY9" fmla="*/ 313903 h 730047"/>
                <a:gd name="connsiteX10" fmla="*/ 2108200 w 2396097"/>
                <a:gd name="connsiteY10" fmla="*/ 127637 h 730047"/>
                <a:gd name="connsiteX11" fmla="*/ 1854200 w 2396097"/>
                <a:gd name="connsiteY11" fmla="*/ 220770 h 730047"/>
                <a:gd name="connsiteX12" fmla="*/ 1930400 w 2396097"/>
                <a:gd name="connsiteY12" fmla="*/ 474770 h 730047"/>
                <a:gd name="connsiteX13" fmla="*/ 2133600 w 2396097"/>
                <a:gd name="connsiteY13" fmla="*/ 728770 h 730047"/>
                <a:gd name="connsiteX14" fmla="*/ 2396066 w 2396097"/>
                <a:gd name="connsiteY14" fmla="*/ 559437 h 730047"/>
                <a:gd name="connsiteX15" fmla="*/ 2116666 w 2396097"/>
                <a:gd name="connsiteY15" fmla="*/ 263103 h 730047"/>
                <a:gd name="connsiteX16" fmla="*/ 2048933 w 2396097"/>
                <a:gd name="connsiteY16" fmla="*/ 457837 h 730047"/>
                <a:gd name="connsiteX17" fmla="*/ 1710266 w 2396097"/>
                <a:gd name="connsiteY17" fmla="*/ 440903 h 730047"/>
                <a:gd name="connsiteX18" fmla="*/ 1557866 w 2396097"/>
                <a:gd name="connsiteY18" fmla="*/ 263103 h 730047"/>
                <a:gd name="connsiteX19" fmla="*/ 1143000 w 2396097"/>
                <a:gd name="connsiteY19" fmla="*/ 322370 h 730047"/>
                <a:gd name="connsiteX20" fmla="*/ 982133 w 2396097"/>
                <a:gd name="connsiteY20" fmla="*/ 474770 h 730047"/>
                <a:gd name="connsiteX21" fmla="*/ 635000 w 2396097"/>
                <a:gd name="connsiteY21" fmla="*/ 288503 h 730047"/>
                <a:gd name="connsiteX22" fmla="*/ 736600 w 2396097"/>
                <a:gd name="connsiteY22" fmla="*/ 637 h 730047"/>
                <a:gd name="connsiteX23" fmla="*/ 296333 w 2396097"/>
                <a:gd name="connsiteY23" fmla="*/ 220770 h 730047"/>
                <a:gd name="connsiteX24" fmla="*/ 431800 w 2396097"/>
                <a:gd name="connsiteY24" fmla="*/ 542503 h 730047"/>
                <a:gd name="connsiteX25" fmla="*/ 795866 w 2396097"/>
                <a:gd name="connsiteY25" fmla="*/ 542503 h 730047"/>
                <a:gd name="connsiteX26" fmla="*/ 1058333 w 2396097"/>
                <a:gd name="connsiteY26" fmla="*/ 195370 h 730047"/>
                <a:gd name="connsiteX27" fmla="*/ 677333 w 2396097"/>
                <a:gd name="connsiteY27" fmla="*/ 93770 h 730047"/>
                <a:gd name="connsiteX28" fmla="*/ 533400 w 2396097"/>
                <a:gd name="connsiteY28" fmla="*/ 330837 h 730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396097" h="730047">
                  <a:moveTo>
                    <a:pt x="0" y="364703"/>
                  </a:moveTo>
                  <a:cubicBezTo>
                    <a:pt x="138994" y="323781"/>
                    <a:pt x="277988" y="282859"/>
                    <a:pt x="389466" y="280037"/>
                  </a:cubicBezTo>
                  <a:cubicBezTo>
                    <a:pt x="500944" y="277215"/>
                    <a:pt x="572910" y="337892"/>
                    <a:pt x="668866" y="347770"/>
                  </a:cubicBezTo>
                  <a:cubicBezTo>
                    <a:pt x="764822" y="357648"/>
                    <a:pt x="889000" y="315314"/>
                    <a:pt x="965200" y="339303"/>
                  </a:cubicBezTo>
                  <a:cubicBezTo>
                    <a:pt x="1041400" y="363292"/>
                    <a:pt x="1059744" y="474770"/>
                    <a:pt x="1126066" y="491703"/>
                  </a:cubicBezTo>
                  <a:cubicBezTo>
                    <a:pt x="1192388" y="508636"/>
                    <a:pt x="1279877" y="453603"/>
                    <a:pt x="1363133" y="440903"/>
                  </a:cubicBezTo>
                  <a:cubicBezTo>
                    <a:pt x="1446389" y="428203"/>
                    <a:pt x="1529645" y="404214"/>
                    <a:pt x="1625600" y="415503"/>
                  </a:cubicBezTo>
                  <a:cubicBezTo>
                    <a:pt x="1721555" y="426792"/>
                    <a:pt x="1844322" y="495937"/>
                    <a:pt x="1938866" y="508637"/>
                  </a:cubicBezTo>
                  <a:cubicBezTo>
                    <a:pt x="2033410" y="521337"/>
                    <a:pt x="2149122" y="524159"/>
                    <a:pt x="2192866" y="491703"/>
                  </a:cubicBezTo>
                  <a:cubicBezTo>
                    <a:pt x="2236610" y="459247"/>
                    <a:pt x="2215444" y="374581"/>
                    <a:pt x="2201333" y="313903"/>
                  </a:cubicBezTo>
                  <a:cubicBezTo>
                    <a:pt x="2187222" y="253225"/>
                    <a:pt x="2166055" y="143159"/>
                    <a:pt x="2108200" y="127637"/>
                  </a:cubicBezTo>
                  <a:cubicBezTo>
                    <a:pt x="2050345" y="112115"/>
                    <a:pt x="1883833" y="162914"/>
                    <a:pt x="1854200" y="220770"/>
                  </a:cubicBezTo>
                  <a:cubicBezTo>
                    <a:pt x="1824567" y="278625"/>
                    <a:pt x="1883833" y="390103"/>
                    <a:pt x="1930400" y="474770"/>
                  </a:cubicBezTo>
                  <a:cubicBezTo>
                    <a:pt x="1976967" y="559437"/>
                    <a:pt x="2055989" y="714659"/>
                    <a:pt x="2133600" y="728770"/>
                  </a:cubicBezTo>
                  <a:cubicBezTo>
                    <a:pt x="2211211" y="742881"/>
                    <a:pt x="2398888" y="637048"/>
                    <a:pt x="2396066" y="559437"/>
                  </a:cubicBezTo>
                  <a:cubicBezTo>
                    <a:pt x="2393244" y="481826"/>
                    <a:pt x="2174521" y="280036"/>
                    <a:pt x="2116666" y="263103"/>
                  </a:cubicBezTo>
                  <a:cubicBezTo>
                    <a:pt x="2058811" y="246170"/>
                    <a:pt x="2116666" y="428204"/>
                    <a:pt x="2048933" y="457837"/>
                  </a:cubicBezTo>
                  <a:cubicBezTo>
                    <a:pt x="1981200" y="487470"/>
                    <a:pt x="1792110" y="473359"/>
                    <a:pt x="1710266" y="440903"/>
                  </a:cubicBezTo>
                  <a:cubicBezTo>
                    <a:pt x="1628422" y="408447"/>
                    <a:pt x="1652410" y="282858"/>
                    <a:pt x="1557866" y="263103"/>
                  </a:cubicBezTo>
                  <a:cubicBezTo>
                    <a:pt x="1463322" y="243348"/>
                    <a:pt x="1238956" y="287092"/>
                    <a:pt x="1143000" y="322370"/>
                  </a:cubicBezTo>
                  <a:cubicBezTo>
                    <a:pt x="1047045" y="357648"/>
                    <a:pt x="1066800" y="480414"/>
                    <a:pt x="982133" y="474770"/>
                  </a:cubicBezTo>
                  <a:cubicBezTo>
                    <a:pt x="897466" y="469126"/>
                    <a:pt x="675922" y="367525"/>
                    <a:pt x="635000" y="288503"/>
                  </a:cubicBezTo>
                  <a:cubicBezTo>
                    <a:pt x="594078" y="209481"/>
                    <a:pt x="793044" y="11926"/>
                    <a:pt x="736600" y="637"/>
                  </a:cubicBezTo>
                  <a:cubicBezTo>
                    <a:pt x="680156" y="-10652"/>
                    <a:pt x="347133" y="130459"/>
                    <a:pt x="296333" y="220770"/>
                  </a:cubicBezTo>
                  <a:cubicBezTo>
                    <a:pt x="245533" y="311081"/>
                    <a:pt x="348545" y="488881"/>
                    <a:pt x="431800" y="542503"/>
                  </a:cubicBezTo>
                  <a:cubicBezTo>
                    <a:pt x="515055" y="596125"/>
                    <a:pt x="691444" y="600358"/>
                    <a:pt x="795866" y="542503"/>
                  </a:cubicBezTo>
                  <a:cubicBezTo>
                    <a:pt x="900288" y="484648"/>
                    <a:pt x="1078088" y="270159"/>
                    <a:pt x="1058333" y="195370"/>
                  </a:cubicBezTo>
                  <a:cubicBezTo>
                    <a:pt x="1038578" y="120581"/>
                    <a:pt x="764822" y="71192"/>
                    <a:pt x="677333" y="93770"/>
                  </a:cubicBezTo>
                  <a:cubicBezTo>
                    <a:pt x="589844" y="116348"/>
                    <a:pt x="553155" y="292737"/>
                    <a:pt x="533400" y="3308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0FDD682-76C0-6AD3-2DFE-943381263BD7}"/>
                </a:ext>
              </a:extLst>
            </p:cNvPr>
            <p:cNvSpPr/>
            <p:nvPr/>
          </p:nvSpPr>
          <p:spPr>
            <a:xfrm>
              <a:off x="1141071" y="4953520"/>
              <a:ext cx="2118300" cy="411297"/>
            </a:xfrm>
            <a:custGeom>
              <a:avLst/>
              <a:gdLst>
                <a:gd name="connsiteX0" fmla="*/ 0 w 2118300"/>
                <a:gd name="connsiteY0" fmla="*/ 162469 h 411297"/>
                <a:gd name="connsiteX1" fmla="*/ 423333 w 2118300"/>
                <a:gd name="connsiteY1" fmla="*/ 323336 h 411297"/>
                <a:gd name="connsiteX2" fmla="*/ 626533 w 2118300"/>
                <a:gd name="connsiteY2" fmla="*/ 35469 h 411297"/>
                <a:gd name="connsiteX3" fmla="*/ 321733 w 2118300"/>
                <a:gd name="connsiteY3" fmla="*/ 230202 h 411297"/>
                <a:gd name="connsiteX4" fmla="*/ 872066 w 2118300"/>
                <a:gd name="connsiteY4" fmla="*/ 391069 h 411297"/>
                <a:gd name="connsiteX5" fmla="*/ 948266 w 2118300"/>
                <a:gd name="connsiteY5" fmla="*/ 27002 h 411297"/>
                <a:gd name="connsiteX6" fmla="*/ 905933 w 2118300"/>
                <a:gd name="connsiteY6" fmla="*/ 323336 h 411297"/>
                <a:gd name="connsiteX7" fmla="*/ 1303866 w 2118300"/>
                <a:gd name="connsiteY7" fmla="*/ 348736 h 411297"/>
                <a:gd name="connsiteX8" fmla="*/ 1261533 w 2118300"/>
                <a:gd name="connsiteY8" fmla="*/ 1602 h 411297"/>
                <a:gd name="connsiteX9" fmla="*/ 1109133 w 2118300"/>
                <a:gd name="connsiteY9" fmla="*/ 221736 h 411297"/>
                <a:gd name="connsiteX10" fmla="*/ 1701800 w 2118300"/>
                <a:gd name="connsiteY10" fmla="*/ 281002 h 411297"/>
                <a:gd name="connsiteX11" fmla="*/ 1659466 w 2118300"/>
                <a:gd name="connsiteY11" fmla="*/ 43936 h 411297"/>
                <a:gd name="connsiteX12" fmla="*/ 1473200 w 2118300"/>
                <a:gd name="connsiteY12" fmla="*/ 374136 h 411297"/>
                <a:gd name="connsiteX13" fmla="*/ 2065866 w 2118300"/>
                <a:gd name="connsiteY13" fmla="*/ 374136 h 411297"/>
                <a:gd name="connsiteX14" fmla="*/ 2065866 w 2118300"/>
                <a:gd name="connsiteY14" fmla="*/ 111669 h 411297"/>
                <a:gd name="connsiteX15" fmla="*/ 1862666 w 2118300"/>
                <a:gd name="connsiteY15" fmla="*/ 247136 h 411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18300" h="411297">
                  <a:moveTo>
                    <a:pt x="0" y="162469"/>
                  </a:moveTo>
                  <a:cubicBezTo>
                    <a:pt x="159455" y="253486"/>
                    <a:pt x="318911" y="344503"/>
                    <a:pt x="423333" y="323336"/>
                  </a:cubicBezTo>
                  <a:cubicBezTo>
                    <a:pt x="527755" y="302169"/>
                    <a:pt x="643466" y="50991"/>
                    <a:pt x="626533" y="35469"/>
                  </a:cubicBezTo>
                  <a:cubicBezTo>
                    <a:pt x="609600" y="19947"/>
                    <a:pt x="280811" y="170935"/>
                    <a:pt x="321733" y="230202"/>
                  </a:cubicBezTo>
                  <a:cubicBezTo>
                    <a:pt x="362655" y="289469"/>
                    <a:pt x="767644" y="424936"/>
                    <a:pt x="872066" y="391069"/>
                  </a:cubicBezTo>
                  <a:cubicBezTo>
                    <a:pt x="976488" y="357202"/>
                    <a:pt x="942622" y="38291"/>
                    <a:pt x="948266" y="27002"/>
                  </a:cubicBezTo>
                  <a:cubicBezTo>
                    <a:pt x="953910" y="15713"/>
                    <a:pt x="846666" y="269714"/>
                    <a:pt x="905933" y="323336"/>
                  </a:cubicBezTo>
                  <a:cubicBezTo>
                    <a:pt x="965200" y="376958"/>
                    <a:pt x="1244599" y="402358"/>
                    <a:pt x="1303866" y="348736"/>
                  </a:cubicBezTo>
                  <a:cubicBezTo>
                    <a:pt x="1363133" y="295114"/>
                    <a:pt x="1293988" y="22769"/>
                    <a:pt x="1261533" y="1602"/>
                  </a:cubicBezTo>
                  <a:cubicBezTo>
                    <a:pt x="1229078" y="-19565"/>
                    <a:pt x="1035755" y="175169"/>
                    <a:pt x="1109133" y="221736"/>
                  </a:cubicBezTo>
                  <a:cubicBezTo>
                    <a:pt x="1182511" y="268303"/>
                    <a:pt x="1610078" y="310635"/>
                    <a:pt x="1701800" y="281002"/>
                  </a:cubicBezTo>
                  <a:cubicBezTo>
                    <a:pt x="1793522" y="251369"/>
                    <a:pt x="1697566" y="28414"/>
                    <a:pt x="1659466" y="43936"/>
                  </a:cubicBezTo>
                  <a:cubicBezTo>
                    <a:pt x="1621366" y="59458"/>
                    <a:pt x="1405467" y="319103"/>
                    <a:pt x="1473200" y="374136"/>
                  </a:cubicBezTo>
                  <a:cubicBezTo>
                    <a:pt x="1540933" y="429169"/>
                    <a:pt x="1967088" y="417881"/>
                    <a:pt x="2065866" y="374136"/>
                  </a:cubicBezTo>
                  <a:cubicBezTo>
                    <a:pt x="2164644" y="330392"/>
                    <a:pt x="2099733" y="132836"/>
                    <a:pt x="2065866" y="111669"/>
                  </a:cubicBezTo>
                  <a:cubicBezTo>
                    <a:pt x="2031999" y="90502"/>
                    <a:pt x="1947332" y="168819"/>
                    <a:pt x="1862666" y="24713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3426393-7DAA-AA09-910E-BF684927107A}"/>
                </a:ext>
              </a:extLst>
            </p:cNvPr>
            <p:cNvSpPr/>
            <p:nvPr/>
          </p:nvSpPr>
          <p:spPr>
            <a:xfrm>
              <a:off x="1162334" y="2459509"/>
              <a:ext cx="2328334" cy="376909"/>
            </a:xfrm>
            <a:custGeom>
              <a:avLst/>
              <a:gdLst>
                <a:gd name="connsiteX0" fmla="*/ 0 w 2328334"/>
                <a:gd name="connsiteY0" fmla="*/ 275309 h 376909"/>
                <a:gd name="connsiteX1" fmla="*/ 414867 w 2328334"/>
                <a:gd name="connsiteY1" fmla="*/ 309176 h 376909"/>
                <a:gd name="connsiteX2" fmla="*/ 448734 w 2328334"/>
                <a:gd name="connsiteY2" fmla="*/ 46709 h 376909"/>
                <a:gd name="connsiteX3" fmla="*/ 287867 w 2328334"/>
                <a:gd name="connsiteY3" fmla="*/ 207576 h 376909"/>
                <a:gd name="connsiteX4" fmla="*/ 558800 w 2328334"/>
                <a:gd name="connsiteY4" fmla="*/ 376909 h 376909"/>
                <a:gd name="connsiteX5" fmla="*/ 778934 w 2328334"/>
                <a:gd name="connsiteY5" fmla="*/ 207576 h 376909"/>
                <a:gd name="connsiteX6" fmla="*/ 702734 w 2328334"/>
                <a:gd name="connsiteY6" fmla="*/ 55176 h 376909"/>
                <a:gd name="connsiteX7" fmla="*/ 982134 w 2328334"/>
                <a:gd name="connsiteY7" fmla="*/ 12842 h 376909"/>
                <a:gd name="connsiteX8" fmla="*/ 1032934 w 2328334"/>
                <a:gd name="connsiteY8" fmla="*/ 266842 h 376909"/>
                <a:gd name="connsiteX9" fmla="*/ 812800 w 2328334"/>
                <a:gd name="connsiteY9" fmla="*/ 300709 h 376909"/>
                <a:gd name="connsiteX10" fmla="*/ 626534 w 2328334"/>
                <a:gd name="connsiteY10" fmla="*/ 148309 h 376909"/>
                <a:gd name="connsiteX11" fmla="*/ 1227667 w 2328334"/>
                <a:gd name="connsiteY11" fmla="*/ 105976 h 376909"/>
                <a:gd name="connsiteX12" fmla="*/ 1532467 w 2328334"/>
                <a:gd name="connsiteY12" fmla="*/ 300709 h 376909"/>
                <a:gd name="connsiteX13" fmla="*/ 1845734 w 2328334"/>
                <a:gd name="connsiteY13" fmla="*/ 131376 h 376909"/>
                <a:gd name="connsiteX14" fmla="*/ 2328334 w 2328334"/>
                <a:gd name="connsiteY14" fmla="*/ 224509 h 376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8334" h="376909">
                  <a:moveTo>
                    <a:pt x="0" y="275309"/>
                  </a:moveTo>
                  <a:cubicBezTo>
                    <a:pt x="170039" y="311292"/>
                    <a:pt x="340078" y="347276"/>
                    <a:pt x="414867" y="309176"/>
                  </a:cubicBezTo>
                  <a:cubicBezTo>
                    <a:pt x="489656" y="271076"/>
                    <a:pt x="469901" y="63642"/>
                    <a:pt x="448734" y="46709"/>
                  </a:cubicBezTo>
                  <a:cubicBezTo>
                    <a:pt x="427567" y="29776"/>
                    <a:pt x="269523" y="152543"/>
                    <a:pt x="287867" y="207576"/>
                  </a:cubicBezTo>
                  <a:cubicBezTo>
                    <a:pt x="306211" y="262609"/>
                    <a:pt x="476956" y="376909"/>
                    <a:pt x="558800" y="376909"/>
                  </a:cubicBezTo>
                  <a:cubicBezTo>
                    <a:pt x="640644" y="376909"/>
                    <a:pt x="754945" y="261198"/>
                    <a:pt x="778934" y="207576"/>
                  </a:cubicBezTo>
                  <a:cubicBezTo>
                    <a:pt x="802923" y="153954"/>
                    <a:pt x="668867" y="87632"/>
                    <a:pt x="702734" y="55176"/>
                  </a:cubicBezTo>
                  <a:cubicBezTo>
                    <a:pt x="736601" y="22720"/>
                    <a:pt x="927101" y="-22436"/>
                    <a:pt x="982134" y="12842"/>
                  </a:cubicBezTo>
                  <a:cubicBezTo>
                    <a:pt x="1037167" y="48120"/>
                    <a:pt x="1061156" y="218864"/>
                    <a:pt x="1032934" y="266842"/>
                  </a:cubicBezTo>
                  <a:cubicBezTo>
                    <a:pt x="1004712" y="314820"/>
                    <a:pt x="880533" y="320465"/>
                    <a:pt x="812800" y="300709"/>
                  </a:cubicBezTo>
                  <a:cubicBezTo>
                    <a:pt x="745067" y="280954"/>
                    <a:pt x="557390" y="180764"/>
                    <a:pt x="626534" y="148309"/>
                  </a:cubicBezTo>
                  <a:cubicBezTo>
                    <a:pt x="695678" y="115854"/>
                    <a:pt x="1076678" y="80576"/>
                    <a:pt x="1227667" y="105976"/>
                  </a:cubicBezTo>
                  <a:cubicBezTo>
                    <a:pt x="1378656" y="131376"/>
                    <a:pt x="1429456" y="296476"/>
                    <a:pt x="1532467" y="300709"/>
                  </a:cubicBezTo>
                  <a:cubicBezTo>
                    <a:pt x="1635478" y="304942"/>
                    <a:pt x="1713090" y="144076"/>
                    <a:pt x="1845734" y="131376"/>
                  </a:cubicBezTo>
                  <a:cubicBezTo>
                    <a:pt x="1978379" y="118676"/>
                    <a:pt x="2328334" y="224509"/>
                    <a:pt x="2328334" y="224509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9CC7868-7FEC-A36E-3FAE-0D85A3FC4CCA}"/>
                </a:ext>
              </a:extLst>
            </p:cNvPr>
            <p:cNvSpPr/>
            <p:nvPr/>
          </p:nvSpPr>
          <p:spPr>
            <a:xfrm>
              <a:off x="1098738" y="3517322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7363136-EA41-3751-8F51-26C10C0B344D}"/>
                </a:ext>
              </a:extLst>
            </p:cNvPr>
            <p:cNvSpPr/>
            <p:nvPr/>
          </p:nvSpPr>
          <p:spPr>
            <a:xfrm rot="5400000">
              <a:off x="-1000127" y="3800477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8758ABC4-323D-EF97-6A1E-34F1DDA0E2DE}"/>
              </a:ext>
            </a:extLst>
          </p:cNvPr>
          <p:cNvSpPr/>
          <p:nvPr/>
        </p:nvSpPr>
        <p:spPr>
          <a:xfrm>
            <a:off x="7788670" y="2020944"/>
            <a:ext cx="3565130" cy="3386469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305C4542-5315-3DED-485C-81A9C44E2FD6}"/>
              </a:ext>
            </a:extLst>
          </p:cNvPr>
          <p:cNvGrpSpPr/>
          <p:nvPr/>
        </p:nvGrpSpPr>
        <p:grpSpPr>
          <a:xfrm>
            <a:off x="7953352" y="2118907"/>
            <a:ext cx="2082335" cy="3237621"/>
            <a:chOff x="7477609" y="1432489"/>
            <a:chExt cx="2576472" cy="4217249"/>
          </a:xfrm>
        </p:grpSpPr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89D35EA8-2DA8-1079-23F6-8EB9629019B5}"/>
                </a:ext>
              </a:extLst>
            </p:cNvPr>
            <p:cNvSpPr/>
            <p:nvPr/>
          </p:nvSpPr>
          <p:spPr>
            <a:xfrm>
              <a:off x="7557091" y="3175144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B695C1F5-16EA-A697-8E4B-8B16A6473281}"/>
                </a:ext>
              </a:extLst>
            </p:cNvPr>
            <p:cNvSpPr/>
            <p:nvPr/>
          </p:nvSpPr>
          <p:spPr>
            <a:xfrm rot="5400000">
              <a:off x="5462753" y="3447345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25" name="TextBox 124">
            <a:extLst>
              <a:ext uri="{FF2B5EF4-FFF2-40B4-BE49-F238E27FC236}">
                <a16:creationId xmlns:a16="http://schemas.microsoft.com/office/drawing/2014/main" id="{0A2C602A-4954-AE5A-1C65-5F7D7B51C3D4}"/>
              </a:ext>
            </a:extLst>
          </p:cNvPr>
          <p:cNvSpPr txBox="1"/>
          <p:nvPr/>
        </p:nvSpPr>
        <p:spPr>
          <a:xfrm>
            <a:off x="307830" y="4804238"/>
            <a:ext cx="6219824" cy="10618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Conformational possibilities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Coexistence between dilute, coil-like (vapor) layer and condensed (liquid) layer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0B25EE7B-6798-B45C-12AE-60D6A9073BB5}"/>
              </a:ext>
            </a:extLst>
          </p:cNvPr>
          <p:cNvSpPr txBox="1"/>
          <p:nvPr/>
        </p:nvSpPr>
        <p:spPr>
          <a:xfrm>
            <a:off x="308031" y="3065467"/>
            <a:ext cx="6219824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Polyelectrolyte Brush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Monomers contain charge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Long-range electrostatic interactions drive extension</a:t>
            </a:r>
          </a:p>
        </p:txBody>
      </p: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0C0A0089-617F-F2B4-934D-94DA1112B3E2}"/>
              </a:ext>
            </a:extLst>
          </p:cNvPr>
          <p:cNvGrpSpPr/>
          <p:nvPr/>
        </p:nvGrpSpPr>
        <p:grpSpPr>
          <a:xfrm>
            <a:off x="8201023" y="2347498"/>
            <a:ext cx="1925898" cy="2973494"/>
            <a:chOff x="8201023" y="2347498"/>
            <a:chExt cx="1925898" cy="2973494"/>
          </a:xfrm>
        </p:grpSpPr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E43EC054-2F22-0688-2CC1-66CAB816931F}"/>
                </a:ext>
              </a:extLst>
            </p:cNvPr>
            <p:cNvSpPr/>
            <p:nvPr/>
          </p:nvSpPr>
          <p:spPr>
            <a:xfrm>
              <a:off x="8372787" y="236061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78408077-20BF-50D1-B335-758A58C896EB}"/>
                </a:ext>
              </a:extLst>
            </p:cNvPr>
            <p:cNvSpPr/>
            <p:nvPr/>
          </p:nvSpPr>
          <p:spPr>
            <a:xfrm>
              <a:off x="8780255" y="238782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564DAD4F-FB4B-AEFD-8674-8E947F51D4F5}"/>
                </a:ext>
              </a:extLst>
            </p:cNvPr>
            <p:cNvSpPr/>
            <p:nvPr/>
          </p:nvSpPr>
          <p:spPr>
            <a:xfrm>
              <a:off x="9132819" y="249452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1EA7D917-4FFA-9728-396B-763BE84F5BEA}"/>
                </a:ext>
              </a:extLst>
            </p:cNvPr>
            <p:cNvSpPr/>
            <p:nvPr/>
          </p:nvSpPr>
          <p:spPr>
            <a:xfrm>
              <a:off x="9324395" y="234749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57F0DE7D-BECB-A323-0983-9188FDF0B76C}"/>
                </a:ext>
              </a:extLst>
            </p:cNvPr>
            <p:cNvSpPr/>
            <p:nvPr/>
          </p:nvSpPr>
          <p:spPr>
            <a:xfrm>
              <a:off x="8303229" y="270411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4CA4FDA4-D604-DBE5-DBB3-5A92E7CE5F6F}"/>
                </a:ext>
              </a:extLst>
            </p:cNvPr>
            <p:cNvSpPr/>
            <p:nvPr/>
          </p:nvSpPr>
          <p:spPr>
            <a:xfrm>
              <a:off x="8611425" y="274069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119ABEC5-35D6-1DAD-D841-93323CC0EA19}"/>
                </a:ext>
              </a:extLst>
            </p:cNvPr>
            <p:cNvSpPr/>
            <p:nvPr/>
          </p:nvSpPr>
          <p:spPr>
            <a:xfrm>
              <a:off x="9034695" y="266721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FBFDBE5F-05EE-EE5E-C1BC-B304740C0F4B}"/>
                </a:ext>
              </a:extLst>
            </p:cNvPr>
            <p:cNvSpPr/>
            <p:nvPr/>
          </p:nvSpPr>
          <p:spPr>
            <a:xfrm>
              <a:off x="9677935" y="265894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C64284B3-F5D9-06FD-5424-EF81EBB8ACD5}"/>
                </a:ext>
              </a:extLst>
            </p:cNvPr>
            <p:cNvSpPr/>
            <p:nvPr/>
          </p:nvSpPr>
          <p:spPr>
            <a:xfrm>
              <a:off x="8201023" y="3033707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024C4246-FB40-0E81-7590-12D8AECDB2BA}"/>
                </a:ext>
              </a:extLst>
            </p:cNvPr>
            <p:cNvSpPr/>
            <p:nvPr/>
          </p:nvSpPr>
          <p:spPr>
            <a:xfrm>
              <a:off x="8539119" y="32810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E2167F43-CF32-16E2-0EA1-5742E4D768A5}"/>
                </a:ext>
              </a:extLst>
            </p:cNvPr>
            <p:cNvSpPr/>
            <p:nvPr/>
          </p:nvSpPr>
          <p:spPr>
            <a:xfrm>
              <a:off x="8691235" y="293402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0C26C609-ABFA-AFDB-0FE1-630F374B1B66}"/>
                </a:ext>
              </a:extLst>
            </p:cNvPr>
            <p:cNvSpPr/>
            <p:nvPr/>
          </p:nvSpPr>
          <p:spPr>
            <a:xfrm>
              <a:off x="9016704" y="3033707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4DCFCD6B-3FBE-0FF9-F90A-951FE8EB2EA4}"/>
                </a:ext>
              </a:extLst>
            </p:cNvPr>
            <p:cNvSpPr/>
            <p:nvPr/>
          </p:nvSpPr>
          <p:spPr>
            <a:xfrm>
              <a:off x="9630153" y="30259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3D402256-7864-300E-1C35-A7F45ED6462D}"/>
                </a:ext>
              </a:extLst>
            </p:cNvPr>
            <p:cNvSpPr/>
            <p:nvPr/>
          </p:nvSpPr>
          <p:spPr>
            <a:xfrm>
              <a:off x="8236478" y="34930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B0274522-9593-25D4-D4FF-E58B05474DEE}"/>
                </a:ext>
              </a:extLst>
            </p:cNvPr>
            <p:cNvSpPr/>
            <p:nvPr/>
          </p:nvSpPr>
          <p:spPr>
            <a:xfrm>
              <a:off x="8780184" y="355376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8CE78B02-03C7-949E-C0E6-E1B431743BBE}"/>
                </a:ext>
              </a:extLst>
            </p:cNvPr>
            <p:cNvSpPr/>
            <p:nvPr/>
          </p:nvSpPr>
          <p:spPr>
            <a:xfrm>
              <a:off x="9185161" y="346542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D4A9EA1C-13F1-2ED0-0385-9D0693E966C8}"/>
                </a:ext>
              </a:extLst>
            </p:cNvPr>
            <p:cNvSpPr/>
            <p:nvPr/>
          </p:nvSpPr>
          <p:spPr>
            <a:xfrm>
              <a:off x="9989761" y="34775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10460BD5-874C-BE50-4051-235BF7E884DB}"/>
                </a:ext>
              </a:extLst>
            </p:cNvPr>
            <p:cNvSpPr/>
            <p:nvPr/>
          </p:nvSpPr>
          <p:spPr>
            <a:xfrm>
              <a:off x="8561637" y="393158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5AC9BBA5-242D-AFA3-C0D6-22B71969D2F3}"/>
                </a:ext>
              </a:extLst>
            </p:cNvPr>
            <p:cNvSpPr/>
            <p:nvPr/>
          </p:nvSpPr>
          <p:spPr>
            <a:xfrm>
              <a:off x="9486873" y="385651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9B3A62DA-11B7-9D93-6F66-2B4F5EF69C12}"/>
                </a:ext>
              </a:extLst>
            </p:cNvPr>
            <p:cNvSpPr/>
            <p:nvPr/>
          </p:nvSpPr>
          <p:spPr>
            <a:xfrm>
              <a:off x="9055426" y="376253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5E95F89A-5670-A919-F821-2275F72C0078}"/>
                </a:ext>
              </a:extLst>
            </p:cNvPr>
            <p:cNvSpPr/>
            <p:nvPr/>
          </p:nvSpPr>
          <p:spPr>
            <a:xfrm>
              <a:off x="9872002" y="407318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0E75DF53-2700-D301-F84D-04E1491FC326}"/>
                </a:ext>
              </a:extLst>
            </p:cNvPr>
            <p:cNvSpPr/>
            <p:nvPr/>
          </p:nvSpPr>
          <p:spPr>
            <a:xfrm>
              <a:off x="9716741" y="429792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998E220B-F77A-1AC0-02DE-A325D8C84629}"/>
                </a:ext>
              </a:extLst>
            </p:cNvPr>
            <p:cNvSpPr/>
            <p:nvPr/>
          </p:nvSpPr>
          <p:spPr>
            <a:xfrm>
              <a:off x="9417196" y="441324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19F2034D-775E-4B01-F320-A7DDC3A7D414}"/>
                </a:ext>
              </a:extLst>
            </p:cNvPr>
            <p:cNvSpPr/>
            <p:nvPr/>
          </p:nvSpPr>
          <p:spPr>
            <a:xfrm>
              <a:off x="8899741" y="441324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DE89EC26-6588-BEB4-F825-D2B455745743}"/>
                </a:ext>
              </a:extLst>
            </p:cNvPr>
            <p:cNvSpPr/>
            <p:nvPr/>
          </p:nvSpPr>
          <p:spPr>
            <a:xfrm>
              <a:off x="8479511" y="419298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22AABB20-7095-9C59-2A58-4E89D1F1804B}"/>
                </a:ext>
              </a:extLst>
            </p:cNvPr>
            <p:cNvSpPr/>
            <p:nvPr/>
          </p:nvSpPr>
          <p:spPr>
            <a:xfrm>
              <a:off x="8338183" y="46545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17B4E6AF-66FA-8EB0-9D72-6C366A49C9EB}"/>
                </a:ext>
              </a:extLst>
            </p:cNvPr>
            <p:cNvSpPr/>
            <p:nvPr/>
          </p:nvSpPr>
          <p:spPr>
            <a:xfrm>
              <a:off x="8968777" y="462229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42ED0E47-D383-70DD-48C1-296EDCB8A213}"/>
                </a:ext>
              </a:extLst>
            </p:cNvPr>
            <p:cNvSpPr/>
            <p:nvPr/>
          </p:nvSpPr>
          <p:spPr>
            <a:xfrm>
              <a:off x="9269979" y="473389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B8CCF08B-0A06-236C-5C81-965B605BE2A8}"/>
                </a:ext>
              </a:extLst>
            </p:cNvPr>
            <p:cNvSpPr/>
            <p:nvPr/>
          </p:nvSpPr>
          <p:spPr>
            <a:xfrm>
              <a:off x="9682771" y="459150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45FC9327-AFE4-434C-AB33-7593465911C1}"/>
                </a:ext>
              </a:extLst>
            </p:cNvPr>
            <p:cNvSpPr/>
            <p:nvPr/>
          </p:nvSpPr>
          <p:spPr>
            <a:xfrm>
              <a:off x="9798892" y="503464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EE5E6CA8-BC9E-0C7E-FFE1-6D2D11902CF3}"/>
                </a:ext>
              </a:extLst>
            </p:cNvPr>
            <p:cNvSpPr/>
            <p:nvPr/>
          </p:nvSpPr>
          <p:spPr>
            <a:xfrm>
              <a:off x="9210623" y="505441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E698F251-8297-A56E-7CEF-0E5991DDB367}"/>
                </a:ext>
              </a:extLst>
            </p:cNvPr>
            <p:cNvSpPr/>
            <p:nvPr/>
          </p:nvSpPr>
          <p:spPr>
            <a:xfrm>
              <a:off x="8828117" y="499717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5A0E7BE7-F529-026D-C2CE-9A4E4E1D2551}"/>
                </a:ext>
              </a:extLst>
            </p:cNvPr>
            <p:cNvSpPr/>
            <p:nvPr/>
          </p:nvSpPr>
          <p:spPr>
            <a:xfrm>
              <a:off x="8346924" y="518383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B4C757A2-B5FE-1725-D3F7-01F53D3A2F0B}"/>
              </a:ext>
            </a:extLst>
          </p:cNvPr>
          <p:cNvGrpSpPr/>
          <p:nvPr/>
        </p:nvGrpSpPr>
        <p:grpSpPr>
          <a:xfrm>
            <a:off x="7791395" y="2020944"/>
            <a:ext cx="3565130" cy="3386469"/>
            <a:chOff x="4571168" y="2509368"/>
            <a:chExt cx="3565130" cy="3386469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47D1896-AFF7-4E31-C303-352980E94B9E}"/>
                </a:ext>
              </a:extLst>
            </p:cNvPr>
            <p:cNvGrpSpPr/>
            <p:nvPr/>
          </p:nvGrpSpPr>
          <p:grpSpPr>
            <a:xfrm>
              <a:off x="4571168" y="2509368"/>
              <a:ext cx="3565130" cy="3386469"/>
              <a:chOff x="8355374" y="1141477"/>
              <a:chExt cx="3232184" cy="3232184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452924E8-1E9A-7BC1-A6FC-2673F04C6F70}"/>
                  </a:ext>
                </a:extLst>
              </p:cNvPr>
              <p:cNvGrpSpPr/>
              <p:nvPr/>
            </p:nvGrpSpPr>
            <p:grpSpPr>
              <a:xfrm>
                <a:off x="8355374" y="1141477"/>
                <a:ext cx="3232184" cy="3232184"/>
                <a:chOff x="8356583" y="3612158"/>
                <a:chExt cx="3232184" cy="3232184"/>
              </a:xfrm>
            </p:grpSpPr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1E4E5D01-5CAA-D3F6-4D6D-989E904DB55D}"/>
                    </a:ext>
                  </a:extLst>
                </p:cNvPr>
                <p:cNvSpPr/>
                <p:nvPr/>
              </p:nvSpPr>
              <p:spPr>
                <a:xfrm>
                  <a:off x="8356583" y="3612158"/>
                  <a:ext cx="3232184" cy="3232184"/>
                </a:xfrm>
                <a:prstGeom prst="rect">
                  <a:avLst/>
                </a:prstGeom>
                <a:solidFill>
                  <a:schemeClr val="bg1"/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67B1B4F8-F16C-06BA-D213-1B7EF75ED873}"/>
                    </a:ext>
                  </a:extLst>
                </p:cNvPr>
                <p:cNvGrpSpPr/>
                <p:nvPr/>
              </p:nvGrpSpPr>
              <p:grpSpPr>
                <a:xfrm>
                  <a:off x="8520325" y="3687511"/>
                  <a:ext cx="1896305" cy="3111968"/>
                  <a:chOff x="1014728" y="1785623"/>
                  <a:chExt cx="2587989" cy="4247070"/>
                </a:xfrm>
              </p:grpSpPr>
              <p:sp>
                <p:nvSpPr>
                  <p:cNvPr id="22" name="Freeform: Shape 21">
                    <a:extLst>
                      <a:ext uri="{FF2B5EF4-FFF2-40B4-BE49-F238E27FC236}">
                        <a16:creationId xmlns:a16="http://schemas.microsoft.com/office/drawing/2014/main" id="{6F3AC6FE-D0D0-61FC-753C-1902F5778D15}"/>
                      </a:ext>
                    </a:extLst>
                  </p:cNvPr>
                  <p:cNvSpPr/>
                  <p:nvPr/>
                </p:nvSpPr>
                <p:spPr>
                  <a:xfrm>
                    <a:off x="1058014" y="4397745"/>
                    <a:ext cx="1420970" cy="582163"/>
                  </a:xfrm>
                  <a:custGeom>
                    <a:avLst/>
                    <a:gdLst>
                      <a:gd name="connsiteX0" fmla="*/ 0 w 2319866"/>
                      <a:gd name="connsiteY0" fmla="*/ 563370 h 582016"/>
                      <a:gd name="connsiteX1" fmla="*/ 245533 w 2319866"/>
                      <a:gd name="connsiteY1" fmla="*/ 4570 h 582016"/>
                      <a:gd name="connsiteX2" fmla="*/ 702733 w 2319866"/>
                      <a:gd name="connsiteY2" fmla="*/ 283970 h 582016"/>
                      <a:gd name="connsiteX3" fmla="*/ 1092200 w 2319866"/>
                      <a:gd name="connsiteY3" fmla="*/ 13037 h 582016"/>
                      <a:gd name="connsiteX4" fmla="*/ 1354666 w 2319866"/>
                      <a:gd name="connsiteY4" fmla="*/ 250103 h 582016"/>
                      <a:gd name="connsiteX5" fmla="*/ 1092200 w 2319866"/>
                      <a:gd name="connsiteY5" fmla="*/ 360170 h 582016"/>
                      <a:gd name="connsiteX6" fmla="*/ 795866 w 2319866"/>
                      <a:gd name="connsiteY6" fmla="*/ 80770 h 582016"/>
                      <a:gd name="connsiteX7" fmla="*/ 524933 w 2319866"/>
                      <a:gd name="connsiteY7" fmla="*/ 368637 h 582016"/>
                      <a:gd name="connsiteX8" fmla="*/ 541866 w 2319866"/>
                      <a:gd name="connsiteY8" fmla="*/ 554903 h 582016"/>
                      <a:gd name="connsiteX9" fmla="*/ 863600 w 2319866"/>
                      <a:gd name="connsiteY9" fmla="*/ 554903 h 582016"/>
                      <a:gd name="connsiteX10" fmla="*/ 931333 w 2319866"/>
                      <a:gd name="connsiteY10" fmla="*/ 309370 h 582016"/>
                      <a:gd name="connsiteX11" fmla="*/ 787400 w 2319866"/>
                      <a:gd name="connsiteY11" fmla="*/ 351703 h 582016"/>
                      <a:gd name="connsiteX12" fmla="*/ 804333 w 2319866"/>
                      <a:gd name="connsiteY12" fmla="*/ 495637 h 582016"/>
                      <a:gd name="connsiteX13" fmla="*/ 1117600 w 2319866"/>
                      <a:gd name="connsiteY13" fmla="*/ 495637 h 582016"/>
                      <a:gd name="connsiteX14" fmla="*/ 1202266 w 2319866"/>
                      <a:gd name="connsiteY14" fmla="*/ 216237 h 582016"/>
                      <a:gd name="connsiteX15" fmla="*/ 1473200 w 2319866"/>
                      <a:gd name="connsiteY15" fmla="*/ 199303 h 582016"/>
                      <a:gd name="connsiteX16" fmla="*/ 1464733 w 2319866"/>
                      <a:gd name="connsiteY16" fmla="*/ 419437 h 582016"/>
                      <a:gd name="connsiteX17" fmla="*/ 1667933 w 2319866"/>
                      <a:gd name="connsiteY17" fmla="*/ 444837 h 582016"/>
                      <a:gd name="connsiteX18" fmla="*/ 1642533 w 2319866"/>
                      <a:gd name="connsiteY18" fmla="*/ 156970 h 582016"/>
                      <a:gd name="connsiteX19" fmla="*/ 1490133 w 2319866"/>
                      <a:gd name="connsiteY19" fmla="*/ 106170 h 582016"/>
                      <a:gd name="connsiteX20" fmla="*/ 1397000 w 2319866"/>
                      <a:gd name="connsiteY20" fmla="*/ 283970 h 582016"/>
                      <a:gd name="connsiteX21" fmla="*/ 1490133 w 2319866"/>
                      <a:gd name="connsiteY21" fmla="*/ 537970 h 582016"/>
                      <a:gd name="connsiteX22" fmla="*/ 1913466 w 2319866"/>
                      <a:gd name="connsiteY22" fmla="*/ 436370 h 582016"/>
                      <a:gd name="connsiteX23" fmla="*/ 1964266 w 2319866"/>
                      <a:gd name="connsiteY23" fmla="*/ 199303 h 582016"/>
                      <a:gd name="connsiteX24" fmla="*/ 2082800 w 2319866"/>
                      <a:gd name="connsiteY24" fmla="*/ 89237 h 582016"/>
                      <a:gd name="connsiteX25" fmla="*/ 2294466 w 2319866"/>
                      <a:gd name="connsiteY25" fmla="*/ 275503 h 582016"/>
                      <a:gd name="connsiteX26" fmla="*/ 2142066 w 2319866"/>
                      <a:gd name="connsiteY26" fmla="*/ 427903 h 582016"/>
                      <a:gd name="connsiteX27" fmla="*/ 2319866 w 2319866"/>
                      <a:gd name="connsiteY27" fmla="*/ 521037 h 582016"/>
                      <a:gd name="connsiteX0" fmla="*/ 0 w 2319866"/>
                      <a:gd name="connsiteY0" fmla="*/ 563370 h 582016"/>
                      <a:gd name="connsiteX1" fmla="*/ 245533 w 2319866"/>
                      <a:gd name="connsiteY1" fmla="*/ 4570 h 582016"/>
                      <a:gd name="connsiteX2" fmla="*/ 702733 w 2319866"/>
                      <a:gd name="connsiteY2" fmla="*/ 283970 h 582016"/>
                      <a:gd name="connsiteX3" fmla="*/ 1092200 w 2319866"/>
                      <a:gd name="connsiteY3" fmla="*/ 13037 h 582016"/>
                      <a:gd name="connsiteX4" fmla="*/ 1354666 w 2319866"/>
                      <a:gd name="connsiteY4" fmla="*/ 250103 h 582016"/>
                      <a:gd name="connsiteX5" fmla="*/ 1092200 w 2319866"/>
                      <a:gd name="connsiteY5" fmla="*/ 360170 h 582016"/>
                      <a:gd name="connsiteX6" fmla="*/ 795866 w 2319866"/>
                      <a:gd name="connsiteY6" fmla="*/ 80770 h 582016"/>
                      <a:gd name="connsiteX7" fmla="*/ 524933 w 2319866"/>
                      <a:gd name="connsiteY7" fmla="*/ 368637 h 582016"/>
                      <a:gd name="connsiteX8" fmla="*/ 541866 w 2319866"/>
                      <a:gd name="connsiteY8" fmla="*/ 554903 h 582016"/>
                      <a:gd name="connsiteX9" fmla="*/ 863600 w 2319866"/>
                      <a:gd name="connsiteY9" fmla="*/ 554903 h 582016"/>
                      <a:gd name="connsiteX10" fmla="*/ 931333 w 2319866"/>
                      <a:gd name="connsiteY10" fmla="*/ 309370 h 582016"/>
                      <a:gd name="connsiteX11" fmla="*/ 787400 w 2319866"/>
                      <a:gd name="connsiteY11" fmla="*/ 351703 h 582016"/>
                      <a:gd name="connsiteX12" fmla="*/ 804333 w 2319866"/>
                      <a:gd name="connsiteY12" fmla="*/ 495637 h 582016"/>
                      <a:gd name="connsiteX13" fmla="*/ 1117600 w 2319866"/>
                      <a:gd name="connsiteY13" fmla="*/ 495637 h 582016"/>
                      <a:gd name="connsiteX14" fmla="*/ 1202266 w 2319866"/>
                      <a:gd name="connsiteY14" fmla="*/ 216237 h 582016"/>
                      <a:gd name="connsiteX15" fmla="*/ 1464733 w 2319866"/>
                      <a:gd name="connsiteY15" fmla="*/ 419437 h 582016"/>
                      <a:gd name="connsiteX16" fmla="*/ 1667933 w 2319866"/>
                      <a:gd name="connsiteY16" fmla="*/ 444837 h 582016"/>
                      <a:gd name="connsiteX17" fmla="*/ 1642533 w 2319866"/>
                      <a:gd name="connsiteY17" fmla="*/ 156970 h 582016"/>
                      <a:gd name="connsiteX18" fmla="*/ 1490133 w 2319866"/>
                      <a:gd name="connsiteY18" fmla="*/ 106170 h 582016"/>
                      <a:gd name="connsiteX19" fmla="*/ 1397000 w 2319866"/>
                      <a:gd name="connsiteY19" fmla="*/ 283970 h 582016"/>
                      <a:gd name="connsiteX20" fmla="*/ 1490133 w 2319866"/>
                      <a:gd name="connsiteY20" fmla="*/ 537970 h 582016"/>
                      <a:gd name="connsiteX21" fmla="*/ 1913466 w 2319866"/>
                      <a:gd name="connsiteY21" fmla="*/ 436370 h 582016"/>
                      <a:gd name="connsiteX22" fmla="*/ 1964266 w 2319866"/>
                      <a:gd name="connsiteY22" fmla="*/ 199303 h 582016"/>
                      <a:gd name="connsiteX23" fmla="*/ 2082800 w 2319866"/>
                      <a:gd name="connsiteY23" fmla="*/ 89237 h 582016"/>
                      <a:gd name="connsiteX24" fmla="*/ 2294466 w 2319866"/>
                      <a:gd name="connsiteY24" fmla="*/ 275503 h 582016"/>
                      <a:gd name="connsiteX25" fmla="*/ 2142066 w 2319866"/>
                      <a:gd name="connsiteY25" fmla="*/ 427903 h 582016"/>
                      <a:gd name="connsiteX26" fmla="*/ 2319866 w 2319866"/>
                      <a:gd name="connsiteY26" fmla="*/ 521037 h 582016"/>
                      <a:gd name="connsiteX0" fmla="*/ 0 w 2319866"/>
                      <a:gd name="connsiteY0" fmla="*/ 563370 h 582016"/>
                      <a:gd name="connsiteX1" fmla="*/ 245533 w 2319866"/>
                      <a:gd name="connsiteY1" fmla="*/ 4570 h 582016"/>
                      <a:gd name="connsiteX2" fmla="*/ 702733 w 2319866"/>
                      <a:gd name="connsiteY2" fmla="*/ 283970 h 582016"/>
                      <a:gd name="connsiteX3" fmla="*/ 1092200 w 2319866"/>
                      <a:gd name="connsiteY3" fmla="*/ 13037 h 582016"/>
                      <a:gd name="connsiteX4" fmla="*/ 1354666 w 2319866"/>
                      <a:gd name="connsiteY4" fmla="*/ 250103 h 582016"/>
                      <a:gd name="connsiteX5" fmla="*/ 1092200 w 2319866"/>
                      <a:gd name="connsiteY5" fmla="*/ 360170 h 582016"/>
                      <a:gd name="connsiteX6" fmla="*/ 795866 w 2319866"/>
                      <a:gd name="connsiteY6" fmla="*/ 80770 h 582016"/>
                      <a:gd name="connsiteX7" fmla="*/ 524933 w 2319866"/>
                      <a:gd name="connsiteY7" fmla="*/ 368637 h 582016"/>
                      <a:gd name="connsiteX8" fmla="*/ 541866 w 2319866"/>
                      <a:gd name="connsiteY8" fmla="*/ 554903 h 582016"/>
                      <a:gd name="connsiteX9" fmla="*/ 863600 w 2319866"/>
                      <a:gd name="connsiteY9" fmla="*/ 554903 h 582016"/>
                      <a:gd name="connsiteX10" fmla="*/ 931333 w 2319866"/>
                      <a:gd name="connsiteY10" fmla="*/ 309370 h 582016"/>
                      <a:gd name="connsiteX11" fmla="*/ 787400 w 2319866"/>
                      <a:gd name="connsiteY11" fmla="*/ 351703 h 582016"/>
                      <a:gd name="connsiteX12" fmla="*/ 804333 w 2319866"/>
                      <a:gd name="connsiteY12" fmla="*/ 495637 h 582016"/>
                      <a:gd name="connsiteX13" fmla="*/ 1117600 w 2319866"/>
                      <a:gd name="connsiteY13" fmla="*/ 495637 h 582016"/>
                      <a:gd name="connsiteX14" fmla="*/ 1464733 w 2319866"/>
                      <a:gd name="connsiteY14" fmla="*/ 419437 h 582016"/>
                      <a:gd name="connsiteX15" fmla="*/ 1667933 w 2319866"/>
                      <a:gd name="connsiteY15" fmla="*/ 444837 h 582016"/>
                      <a:gd name="connsiteX16" fmla="*/ 1642533 w 2319866"/>
                      <a:gd name="connsiteY16" fmla="*/ 156970 h 582016"/>
                      <a:gd name="connsiteX17" fmla="*/ 1490133 w 2319866"/>
                      <a:gd name="connsiteY17" fmla="*/ 106170 h 582016"/>
                      <a:gd name="connsiteX18" fmla="*/ 1397000 w 2319866"/>
                      <a:gd name="connsiteY18" fmla="*/ 283970 h 582016"/>
                      <a:gd name="connsiteX19" fmla="*/ 1490133 w 2319866"/>
                      <a:gd name="connsiteY19" fmla="*/ 537970 h 582016"/>
                      <a:gd name="connsiteX20" fmla="*/ 1913466 w 2319866"/>
                      <a:gd name="connsiteY20" fmla="*/ 436370 h 582016"/>
                      <a:gd name="connsiteX21" fmla="*/ 1964266 w 2319866"/>
                      <a:gd name="connsiteY21" fmla="*/ 199303 h 582016"/>
                      <a:gd name="connsiteX22" fmla="*/ 2082800 w 2319866"/>
                      <a:gd name="connsiteY22" fmla="*/ 89237 h 582016"/>
                      <a:gd name="connsiteX23" fmla="*/ 2294466 w 2319866"/>
                      <a:gd name="connsiteY23" fmla="*/ 275503 h 582016"/>
                      <a:gd name="connsiteX24" fmla="*/ 2142066 w 2319866"/>
                      <a:gd name="connsiteY24" fmla="*/ 427903 h 582016"/>
                      <a:gd name="connsiteX25" fmla="*/ 2319866 w 2319866"/>
                      <a:gd name="connsiteY25" fmla="*/ 521037 h 582016"/>
                      <a:gd name="connsiteX0" fmla="*/ 0 w 2319866"/>
                      <a:gd name="connsiteY0" fmla="*/ 563370 h 582016"/>
                      <a:gd name="connsiteX1" fmla="*/ 245533 w 2319866"/>
                      <a:gd name="connsiteY1" fmla="*/ 4570 h 582016"/>
                      <a:gd name="connsiteX2" fmla="*/ 702733 w 2319866"/>
                      <a:gd name="connsiteY2" fmla="*/ 283970 h 582016"/>
                      <a:gd name="connsiteX3" fmla="*/ 1092200 w 2319866"/>
                      <a:gd name="connsiteY3" fmla="*/ 13037 h 582016"/>
                      <a:gd name="connsiteX4" fmla="*/ 1354666 w 2319866"/>
                      <a:gd name="connsiteY4" fmla="*/ 250103 h 582016"/>
                      <a:gd name="connsiteX5" fmla="*/ 1092200 w 2319866"/>
                      <a:gd name="connsiteY5" fmla="*/ 360170 h 582016"/>
                      <a:gd name="connsiteX6" fmla="*/ 795866 w 2319866"/>
                      <a:gd name="connsiteY6" fmla="*/ 80770 h 582016"/>
                      <a:gd name="connsiteX7" fmla="*/ 524933 w 2319866"/>
                      <a:gd name="connsiteY7" fmla="*/ 368637 h 582016"/>
                      <a:gd name="connsiteX8" fmla="*/ 541866 w 2319866"/>
                      <a:gd name="connsiteY8" fmla="*/ 554903 h 582016"/>
                      <a:gd name="connsiteX9" fmla="*/ 863600 w 2319866"/>
                      <a:gd name="connsiteY9" fmla="*/ 554903 h 582016"/>
                      <a:gd name="connsiteX10" fmla="*/ 931333 w 2319866"/>
                      <a:gd name="connsiteY10" fmla="*/ 309370 h 582016"/>
                      <a:gd name="connsiteX11" fmla="*/ 787400 w 2319866"/>
                      <a:gd name="connsiteY11" fmla="*/ 351703 h 582016"/>
                      <a:gd name="connsiteX12" fmla="*/ 804333 w 2319866"/>
                      <a:gd name="connsiteY12" fmla="*/ 495637 h 582016"/>
                      <a:gd name="connsiteX13" fmla="*/ 1117600 w 2319866"/>
                      <a:gd name="connsiteY13" fmla="*/ 495637 h 582016"/>
                      <a:gd name="connsiteX14" fmla="*/ 1464733 w 2319866"/>
                      <a:gd name="connsiteY14" fmla="*/ 419437 h 582016"/>
                      <a:gd name="connsiteX15" fmla="*/ 1642533 w 2319866"/>
                      <a:gd name="connsiteY15" fmla="*/ 156970 h 582016"/>
                      <a:gd name="connsiteX16" fmla="*/ 1490133 w 2319866"/>
                      <a:gd name="connsiteY16" fmla="*/ 106170 h 582016"/>
                      <a:gd name="connsiteX17" fmla="*/ 1397000 w 2319866"/>
                      <a:gd name="connsiteY17" fmla="*/ 283970 h 582016"/>
                      <a:gd name="connsiteX18" fmla="*/ 1490133 w 2319866"/>
                      <a:gd name="connsiteY18" fmla="*/ 537970 h 582016"/>
                      <a:gd name="connsiteX19" fmla="*/ 1913466 w 2319866"/>
                      <a:gd name="connsiteY19" fmla="*/ 436370 h 582016"/>
                      <a:gd name="connsiteX20" fmla="*/ 1964266 w 2319866"/>
                      <a:gd name="connsiteY20" fmla="*/ 199303 h 582016"/>
                      <a:gd name="connsiteX21" fmla="*/ 2082800 w 2319866"/>
                      <a:gd name="connsiteY21" fmla="*/ 89237 h 582016"/>
                      <a:gd name="connsiteX22" fmla="*/ 2294466 w 2319866"/>
                      <a:gd name="connsiteY22" fmla="*/ 275503 h 582016"/>
                      <a:gd name="connsiteX23" fmla="*/ 2142066 w 2319866"/>
                      <a:gd name="connsiteY23" fmla="*/ 427903 h 582016"/>
                      <a:gd name="connsiteX24" fmla="*/ 2319866 w 2319866"/>
                      <a:gd name="connsiteY24" fmla="*/ 521037 h 582016"/>
                      <a:gd name="connsiteX0" fmla="*/ 0 w 2319866"/>
                      <a:gd name="connsiteY0" fmla="*/ 563370 h 582016"/>
                      <a:gd name="connsiteX1" fmla="*/ 245533 w 2319866"/>
                      <a:gd name="connsiteY1" fmla="*/ 4570 h 582016"/>
                      <a:gd name="connsiteX2" fmla="*/ 702733 w 2319866"/>
                      <a:gd name="connsiteY2" fmla="*/ 283970 h 582016"/>
                      <a:gd name="connsiteX3" fmla="*/ 1092200 w 2319866"/>
                      <a:gd name="connsiteY3" fmla="*/ 13037 h 582016"/>
                      <a:gd name="connsiteX4" fmla="*/ 1354666 w 2319866"/>
                      <a:gd name="connsiteY4" fmla="*/ 250103 h 582016"/>
                      <a:gd name="connsiteX5" fmla="*/ 1092200 w 2319866"/>
                      <a:gd name="connsiteY5" fmla="*/ 360170 h 582016"/>
                      <a:gd name="connsiteX6" fmla="*/ 795866 w 2319866"/>
                      <a:gd name="connsiteY6" fmla="*/ 80770 h 582016"/>
                      <a:gd name="connsiteX7" fmla="*/ 524933 w 2319866"/>
                      <a:gd name="connsiteY7" fmla="*/ 368637 h 582016"/>
                      <a:gd name="connsiteX8" fmla="*/ 541866 w 2319866"/>
                      <a:gd name="connsiteY8" fmla="*/ 554903 h 582016"/>
                      <a:gd name="connsiteX9" fmla="*/ 863600 w 2319866"/>
                      <a:gd name="connsiteY9" fmla="*/ 554903 h 582016"/>
                      <a:gd name="connsiteX10" fmla="*/ 931333 w 2319866"/>
                      <a:gd name="connsiteY10" fmla="*/ 309370 h 582016"/>
                      <a:gd name="connsiteX11" fmla="*/ 787400 w 2319866"/>
                      <a:gd name="connsiteY11" fmla="*/ 351703 h 582016"/>
                      <a:gd name="connsiteX12" fmla="*/ 804333 w 2319866"/>
                      <a:gd name="connsiteY12" fmla="*/ 495637 h 582016"/>
                      <a:gd name="connsiteX13" fmla="*/ 1117600 w 2319866"/>
                      <a:gd name="connsiteY13" fmla="*/ 495637 h 582016"/>
                      <a:gd name="connsiteX14" fmla="*/ 1464733 w 2319866"/>
                      <a:gd name="connsiteY14" fmla="*/ 419437 h 582016"/>
                      <a:gd name="connsiteX15" fmla="*/ 1642533 w 2319866"/>
                      <a:gd name="connsiteY15" fmla="*/ 156970 h 582016"/>
                      <a:gd name="connsiteX16" fmla="*/ 1397000 w 2319866"/>
                      <a:gd name="connsiteY16" fmla="*/ 283970 h 582016"/>
                      <a:gd name="connsiteX17" fmla="*/ 1490133 w 2319866"/>
                      <a:gd name="connsiteY17" fmla="*/ 537970 h 582016"/>
                      <a:gd name="connsiteX18" fmla="*/ 1913466 w 2319866"/>
                      <a:gd name="connsiteY18" fmla="*/ 436370 h 582016"/>
                      <a:gd name="connsiteX19" fmla="*/ 1964266 w 2319866"/>
                      <a:gd name="connsiteY19" fmla="*/ 199303 h 582016"/>
                      <a:gd name="connsiteX20" fmla="*/ 2082800 w 2319866"/>
                      <a:gd name="connsiteY20" fmla="*/ 89237 h 582016"/>
                      <a:gd name="connsiteX21" fmla="*/ 2294466 w 2319866"/>
                      <a:gd name="connsiteY21" fmla="*/ 275503 h 582016"/>
                      <a:gd name="connsiteX22" fmla="*/ 2142066 w 2319866"/>
                      <a:gd name="connsiteY22" fmla="*/ 427903 h 582016"/>
                      <a:gd name="connsiteX23" fmla="*/ 2319866 w 2319866"/>
                      <a:gd name="connsiteY23" fmla="*/ 521037 h 582016"/>
                      <a:gd name="connsiteX0" fmla="*/ 0 w 2319866"/>
                      <a:gd name="connsiteY0" fmla="*/ 563924 h 582570"/>
                      <a:gd name="connsiteX1" fmla="*/ 245533 w 2319866"/>
                      <a:gd name="connsiteY1" fmla="*/ 5124 h 582570"/>
                      <a:gd name="connsiteX2" fmla="*/ 702733 w 2319866"/>
                      <a:gd name="connsiteY2" fmla="*/ 284524 h 582570"/>
                      <a:gd name="connsiteX3" fmla="*/ 1354666 w 2319866"/>
                      <a:gd name="connsiteY3" fmla="*/ 250657 h 582570"/>
                      <a:gd name="connsiteX4" fmla="*/ 1092200 w 2319866"/>
                      <a:gd name="connsiteY4" fmla="*/ 360724 h 582570"/>
                      <a:gd name="connsiteX5" fmla="*/ 795866 w 2319866"/>
                      <a:gd name="connsiteY5" fmla="*/ 81324 h 582570"/>
                      <a:gd name="connsiteX6" fmla="*/ 524933 w 2319866"/>
                      <a:gd name="connsiteY6" fmla="*/ 369191 h 582570"/>
                      <a:gd name="connsiteX7" fmla="*/ 541866 w 2319866"/>
                      <a:gd name="connsiteY7" fmla="*/ 555457 h 582570"/>
                      <a:gd name="connsiteX8" fmla="*/ 863600 w 2319866"/>
                      <a:gd name="connsiteY8" fmla="*/ 555457 h 582570"/>
                      <a:gd name="connsiteX9" fmla="*/ 931333 w 2319866"/>
                      <a:gd name="connsiteY9" fmla="*/ 309924 h 582570"/>
                      <a:gd name="connsiteX10" fmla="*/ 787400 w 2319866"/>
                      <a:gd name="connsiteY10" fmla="*/ 352257 h 582570"/>
                      <a:gd name="connsiteX11" fmla="*/ 804333 w 2319866"/>
                      <a:gd name="connsiteY11" fmla="*/ 496191 h 582570"/>
                      <a:gd name="connsiteX12" fmla="*/ 1117600 w 2319866"/>
                      <a:gd name="connsiteY12" fmla="*/ 496191 h 582570"/>
                      <a:gd name="connsiteX13" fmla="*/ 1464733 w 2319866"/>
                      <a:gd name="connsiteY13" fmla="*/ 419991 h 582570"/>
                      <a:gd name="connsiteX14" fmla="*/ 1642533 w 2319866"/>
                      <a:gd name="connsiteY14" fmla="*/ 157524 h 582570"/>
                      <a:gd name="connsiteX15" fmla="*/ 1397000 w 2319866"/>
                      <a:gd name="connsiteY15" fmla="*/ 284524 h 582570"/>
                      <a:gd name="connsiteX16" fmla="*/ 1490133 w 2319866"/>
                      <a:gd name="connsiteY16" fmla="*/ 538524 h 582570"/>
                      <a:gd name="connsiteX17" fmla="*/ 1913466 w 2319866"/>
                      <a:gd name="connsiteY17" fmla="*/ 436924 h 582570"/>
                      <a:gd name="connsiteX18" fmla="*/ 1964266 w 2319866"/>
                      <a:gd name="connsiteY18" fmla="*/ 199857 h 582570"/>
                      <a:gd name="connsiteX19" fmla="*/ 2082800 w 2319866"/>
                      <a:gd name="connsiteY19" fmla="*/ 89791 h 582570"/>
                      <a:gd name="connsiteX20" fmla="*/ 2294466 w 2319866"/>
                      <a:gd name="connsiteY20" fmla="*/ 276057 h 582570"/>
                      <a:gd name="connsiteX21" fmla="*/ 2142066 w 2319866"/>
                      <a:gd name="connsiteY21" fmla="*/ 428457 h 582570"/>
                      <a:gd name="connsiteX22" fmla="*/ 2319866 w 2319866"/>
                      <a:gd name="connsiteY22" fmla="*/ 521591 h 582570"/>
                      <a:gd name="connsiteX0" fmla="*/ 0 w 2319866"/>
                      <a:gd name="connsiteY0" fmla="*/ 563924 h 582570"/>
                      <a:gd name="connsiteX1" fmla="*/ 245533 w 2319866"/>
                      <a:gd name="connsiteY1" fmla="*/ 5124 h 582570"/>
                      <a:gd name="connsiteX2" fmla="*/ 702733 w 2319866"/>
                      <a:gd name="connsiteY2" fmla="*/ 284524 h 582570"/>
                      <a:gd name="connsiteX3" fmla="*/ 1354666 w 2319866"/>
                      <a:gd name="connsiteY3" fmla="*/ 250657 h 582570"/>
                      <a:gd name="connsiteX4" fmla="*/ 1092200 w 2319866"/>
                      <a:gd name="connsiteY4" fmla="*/ 360724 h 582570"/>
                      <a:gd name="connsiteX5" fmla="*/ 795866 w 2319866"/>
                      <a:gd name="connsiteY5" fmla="*/ 81324 h 582570"/>
                      <a:gd name="connsiteX6" fmla="*/ 524933 w 2319866"/>
                      <a:gd name="connsiteY6" fmla="*/ 369191 h 582570"/>
                      <a:gd name="connsiteX7" fmla="*/ 541866 w 2319866"/>
                      <a:gd name="connsiteY7" fmla="*/ 555457 h 582570"/>
                      <a:gd name="connsiteX8" fmla="*/ 863600 w 2319866"/>
                      <a:gd name="connsiteY8" fmla="*/ 555457 h 582570"/>
                      <a:gd name="connsiteX9" fmla="*/ 931333 w 2319866"/>
                      <a:gd name="connsiteY9" fmla="*/ 309924 h 582570"/>
                      <a:gd name="connsiteX10" fmla="*/ 804333 w 2319866"/>
                      <a:gd name="connsiteY10" fmla="*/ 496191 h 582570"/>
                      <a:gd name="connsiteX11" fmla="*/ 1117600 w 2319866"/>
                      <a:gd name="connsiteY11" fmla="*/ 496191 h 582570"/>
                      <a:gd name="connsiteX12" fmla="*/ 1464733 w 2319866"/>
                      <a:gd name="connsiteY12" fmla="*/ 419991 h 582570"/>
                      <a:gd name="connsiteX13" fmla="*/ 1642533 w 2319866"/>
                      <a:gd name="connsiteY13" fmla="*/ 157524 h 582570"/>
                      <a:gd name="connsiteX14" fmla="*/ 1397000 w 2319866"/>
                      <a:gd name="connsiteY14" fmla="*/ 284524 h 582570"/>
                      <a:gd name="connsiteX15" fmla="*/ 1490133 w 2319866"/>
                      <a:gd name="connsiteY15" fmla="*/ 538524 h 582570"/>
                      <a:gd name="connsiteX16" fmla="*/ 1913466 w 2319866"/>
                      <a:gd name="connsiteY16" fmla="*/ 436924 h 582570"/>
                      <a:gd name="connsiteX17" fmla="*/ 1964266 w 2319866"/>
                      <a:gd name="connsiteY17" fmla="*/ 199857 h 582570"/>
                      <a:gd name="connsiteX18" fmla="*/ 2082800 w 2319866"/>
                      <a:gd name="connsiteY18" fmla="*/ 89791 h 582570"/>
                      <a:gd name="connsiteX19" fmla="*/ 2294466 w 2319866"/>
                      <a:gd name="connsiteY19" fmla="*/ 276057 h 582570"/>
                      <a:gd name="connsiteX20" fmla="*/ 2142066 w 2319866"/>
                      <a:gd name="connsiteY20" fmla="*/ 428457 h 582570"/>
                      <a:gd name="connsiteX21" fmla="*/ 2319866 w 2319866"/>
                      <a:gd name="connsiteY21" fmla="*/ 521591 h 582570"/>
                      <a:gd name="connsiteX0" fmla="*/ 0 w 2319866"/>
                      <a:gd name="connsiteY0" fmla="*/ 563924 h 582570"/>
                      <a:gd name="connsiteX1" fmla="*/ 245533 w 2319866"/>
                      <a:gd name="connsiteY1" fmla="*/ 5124 h 582570"/>
                      <a:gd name="connsiteX2" fmla="*/ 702733 w 2319866"/>
                      <a:gd name="connsiteY2" fmla="*/ 284524 h 582570"/>
                      <a:gd name="connsiteX3" fmla="*/ 1354666 w 2319866"/>
                      <a:gd name="connsiteY3" fmla="*/ 250657 h 582570"/>
                      <a:gd name="connsiteX4" fmla="*/ 1092200 w 2319866"/>
                      <a:gd name="connsiteY4" fmla="*/ 360724 h 582570"/>
                      <a:gd name="connsiteX5" fmla="*/ 795866 w 2319866"/>
                      <a:gd name="connsiteY5" fmla="*/ 81324 h 582570"/>
                      <a:gd name="connsiteX6" fmla="*/ 524933 w 2319866"/>
                      <a:gd name="connsiteY6" fmla="*/ 369191 h 582570"/>
                      <a:gd name="connsiteX7" fmla="*/ 541866 w 2319866"/>
                      <a:gd name="connsiteY7" fmla="*/ 555457 h 582570"/>
                      <a:gd name="connsiteX8" fmla="*/ 863600 w 2319866"/>
                      <a:gd name="connsiteY8" fmla="*/ 555457 h 582570"/>
                      <a:gd name="connsiteX9" fmla="*/ 931333 w 2319866"/>
                      <a:gd name="connsiteY9" fmla="*/ 309924 h 582570"/>
                      <a:gd name="connsiteX10" fmla="*/ 1117600 w 2319866"/>
                      <a:gd name="connsiteY10" fmla="*/ 496191 h 582570"/>
                      <a:gd name="connsiteX11" fmla="*/ 1464733 w 2319866"/>
                      <a:gd name="connsiteY11" fmla="*/ 419991 h 582570"/>
                      <a:gd name="connsiteX12" fmla="*/ 1642533 w 2319866"/>
                      <a:gd name="connsiteY12" fmla="*/ 157524 h 582570"/>
                      <a:gd name="connsiteX13" fmla="*/ 1397000 w 2319866"/>
                      <a:gd name="connsiteY13" fmla="*/ 284524 h 582570"/>
                      <a:gd name="connsiteX14" fmla="*/ 1490133 w 2319866"/>
                      <a:gd name="connsiteY14" fmla="*/ 538524 h 582570"/>
                      <a:gd name="connsiteX15" fmla="*/ 1913466 w 2319866"/>
                      <a:gd name="connsiteY15" fmla="*/ 436924 h 582570"/>
                      <a:gd name="connsiteX16" fmla="*/ 1964266 w 2319866"/>
                      <a:gd name="connsiteY16" fmla="*/ 199857 h 582570"/>
                      <a:gd name="connsiteX17" fmla="*/ 2082800 w 2319866"/>
                      <a:gd name="connsiteY17" fmla="*/ 89791 h 582570"/>
                      <a:gd name="connsiteX18" fmla="*/ 2294466 w 2319866"/>
                      <a:gd name="connsiteY18" fmla="*/ 276057 h 582570"/>
                      <a:gd name="connsiteX19" fmla="*/ 2142066 w 2319866"/>
                      <a:gd name="connsiteY19" fmla="*/ 428457 h 582570"/>
                      <a:gd name="connsiteX20" fmla="*/ 2319866 w 2319866"/>
                      <a:gd name="connsiteY20" fmla="*/ 521591 h 582570"/>
                      <a:gd name="connsiteX0" fmla="*/ 0 w 2319866"/>
                      <a:gd name="connsiteY0" fmla="*/ 564228 h 582874"/>
                      <a:gd name="connsiteX1" fmla="*/ 245533 w 2319866"/>
                      <a:gd name="connsiteY1" fmla="*/ 5428 h 582874"/>
                      <a:gd name="connsiteX2" fmla="*/ 702733 w 2319866"/>
                      <a:gd name="connsiteY2" fmla="*/ 284828 h 582874"/>
                      <a:gd name="connsiteX3" fmla="*/ 1092200 w 2319866"/>
                      <a:gd name="connsiteY3" fmla="*/ 361028 h 582874"/>
                      <a:gd name="connsiteX4" fmla="*/ 795866 w 2319866"/>
                      <a:gd name="connsiteY4" fmla="*/ 81628 h 582874"/>
                      <a:gd name="connsiteX5" fmla="*/ 524933 w 2319866"/>
                      <a:gd name="connsiteY5" fmla="*/ 369495 h 582874"/>
                      <a:gd name="connsiteX6" fmla="*/ 541866 w 2319866"/>
                      <a:gd name="connsiteY6" fmla="*/ 555761 h 582874"/>
                      <a:gd name="connsiteX7" fmla="*/ 863600 w 2319866"/>
                      <a:gd name="connsiteY7" fmla="*/ 555761 h 582874"/>
                      <a:gd name="connsiteX8" fmla="*/ 931333 w 2319866"/>
                      <a:gd name="connsiteY8" fmla="*/ 310228 h 582874"/>
                      <a:gd name="connsiteX9" fmla="*/ 1117600 w 2319866"/>
                      <a:gd name="connsiteY9" fmla="*/ 496495 h 582874"/>
                      <a:gd name="connsiteX10" fmla="*/ 1464733 w 2319866"/>
                      <a:gd name="connsiteY10" fmla="*/ 420295 h 582874"/>
                      <a:gd name="connsiteX11" fmla="*/ 1642533 w 2319866"/>
                      <a:gd name="connsiteY11" fmla="*/ 157828 h 582874"/>
                      <a:gd name="connsiteX12" fmla="*/ 1397000 w 2319866"/>
                      <a:gd name="connsiteY12" fmla="*/ 284828 h 582874"/>
                      <a:gd name="connsiteX13" fmla="*/ 1490133 w 2319866"/>
                      <a:gd name="connsiteY13" fmla="*/ 538828 h 582874"/>
                      <a:gd name="connsiteX14" fmla="*/ 1913466 w 2319866"/>
                      <a:gd name="connsiteY14" fmla="*/ 437228 h 582874"/>
                      <a:gd name="connsiteX15" fmla="*/ 1964266 w 2319866"/>
                      <a:gd name="connsiteY15" fmla="*/ 200161 h 582874"/>
                      <a:gd name="connsiteX16" fmla="*/ 2082800 w 2319866"/>
                      <a:gd name="connsiteY16" fmla="*/ 90095 h 582874"/>
                      <a:gd name="connsiteX17" fmla="*/ 2294466 w 2319866"/>
                      <a:gd name="connsiteY17" fmla="*/ 276361 h 582874"/>
                      <a:gd name="connsiteX18" fmla="*/ 2142066 w 2319866"/>
                      <a:gd name="connsiteY18" fmla="*/ 428761 h 582874"/>
                      <a:gd name="connsiteX19" fmla="*/ 2319866 w 2319866"/>
                      <a:gd name="connsiteY19" fmla="*/ 521895 h 582874"/>
                      <a:gd name="connsiteX0" fmla="*/ 0 w 2319866"/>
                      <a:gd name="connsiteY0" fmla="*/ 563517 h 582163"/>
                      <a:gd name="connsiteX1" fmla="*/ 245533 w 2319866"/>
                      <a:gd name="connsiteY1" fmla="*/ 4717 h 582163"/>
                      <a:gd name="connsiteX2" fmla="*/ 702733 w 2319866"/>
                      <a:gd name="connsiteY2" fmla="*/ 284117 h 582163"/>
                      <a:gd name="connsiteX3" fmla="*/ 795866 w 2319866"/>
                      <a:gd name="connsiteY3" fmla="*/ 80917 h 582163"/>
                      <a:gd name="connsiteX4" fmla="*/ 524933 w 2319866"/>
                      <a:gd name="connsiteY4" fmla="*/ 368784 h 582163"/>
                      <a:gd name="connsiteX5" fmla="*/ 541866 w 2319866"/>
                      <a:gd name="connsiteY5" fmla="*/ 555050 h 582163"/>
                      <a:gd name="connsiteX6" fmla="*/ 863600 w 2319866"/>
                      <a:gd name="connsiteY6" fmla="*/ 555050 h 582163"/>
                      <a:gd name="connsiteX7" fmla="*/ 931333 w 2319866"/>
                      <a:gd name="connsiteY7" fmla="*/ 309517 h 582163"/>
                      <a:gd name="connsiteX8" fmla="*/ 1117600 w 2319866"/>
                      <a:gd name="connsiteY8" fmla="*/ 495784 h 582163"/>
                      <a:gd name="connsiteX9" fmla="*/ 1464733 w 2319866"/>
                      <a:gd name="connsiteY9" fmla="*/ 419584 h 582163"/>
                      <a:gd name="connsiteX10" fmla="*/ 1642533 w 2319866"/>
                      <a:gd name="connsiteY10" fmla="*/ 157117 h 582163"/>
                      <a:gd name="connsiteX11" fmla="*/ 1397000 w 2319866"/>
                      <a:gd name="connsiteY11" fmla="*/ 284117 h 582163"/>
                      <a:gd name="connsiteX12" fmla="*/ 1490133 w 2319866"/>
                      <a:gd name="connsiteY12" fmla="*/ 538117 h 582163"/>
                      <a:gd name="connsiteX13" fmla="*/ 1913466 w 2319866"/>
                      <a:gd name="connsiteY13" fmla="*/ 436517 h 582163"/>
                      <a:gd name="connsiteX14" fmla="*/ 1964266 w 2319866"/>
                      <a:gd name="connsiteY14" fmla="*/ 199450 h 582163"/>
                      <a:gd name="connsiteX15" fmla="*/ 2082800 w 2319866"/>
                      <a:gd name="connsiteY15" fmla="*/ 89384 h 582163"/>
                      <a:gd name="connsiteX16" fmla="*/ 2294466 w 2319866"/>
                      <a:gd name="connsiteY16" fmla="*/ 275650 h 582163"/>
                      <a:gd name="connsiteX17" fmla="*/ 2142066 w 2319866"/>
                      <a:gd name="connsiteY17" fmla="*/ 428050 h 582163"/>
                      <a:gd name="connsiteX18" fmla="*/ 2319866 w 2319866"/>
                      <a:gd name="connsiteY18" fmla="*/ 521184 h 5821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2319866" h="582163">
                        <a:moveTo>
                          <a:pt x="0" y="563517"/>
                        </a:moveTo>
                        <a:cubicBezTo>
                          <a:pt x="64205" y="307400"/>
                          <a:pt x="128411" y="51284"/>
                          <a:pt x="245533" y="4717"/>
                        </a:cubicBezTo>
                        <a:cubicBezTo>
                          <a:pt x="362655" y="-41850"/>
                          <a:pt x="611011" y="271417"/>
                          <a:pt x="702733" y="284117"/>
                        </a:cubicBezTo>
                        <a:cubicBezTo>
                          <a:pt x="794455" y="296817"/>
                          <a:pt x="825499" y="66806"/>
                          <a:pt x="795866" y="80917"/>
                        </a:cubicBezTo>
                        <a:cubicBezTo>
                          <a:pt x="766233" y="95028"/>
                          <a:pt x="567266" y="289762"/>
                          <a:pt x="524933" y="368784"/>
                        </a:cubicBezTo>
                        <a:cubicBezTo>
                          <a:pt x="482600" y="447806"/>
                          <a:pt x="485422" y="524006"/>
                          <a:pt x="541866" y="555050"/>
                        </a:cubicBezTo>
                        <a:cubicBezTo>
                          <a:pt x="598310" y="586094"/>
                          <a:pt x="798689" y="595972"/>
                          <a:pt x="863600" y="555050"/>
                        </a:cubicBezTo>
                        <a:cubicBezTo>
                          <a:pt x="928511" y="514128"/>
                          <a:pt x="889000" y="319395"/>
                          <a:pt x="931333" y="309517"/>
                        </a:cubicBezTo>
                        <a:cubicBezTo>
                          <a:pt x="973666" y="299639"/>
                          <a:pt x="1028700" y="477440"/>
                          <a:pt x="1117600" y="495784"/>
                        </a:cubicBezTo>
                        <a:cubicBezTo>
                          <a:pt x="1206500" y="514128"/>
                          <a:pt x="1377244" y="476028"/>
                          <a:pt x="1464733" y="419584"/>
                        </a:cubicBezTo>
                        <a:cubicBezTo>
                          <a:pt x="1552222" y="363140"/>
                          <a:pt x="1653822" y="179695"/>
                          <a:pt x="1642533" y="157117"/>
                        </a:cubicBezTo>
                        <a:cubicBezTo>
                          <a:pt x="1631244" y="134539"/>
                          <a:pt x="1422400" y="220617"/>
                          <a:pt x="1397000" y="284117"/>
                        </a:cubicBezTo>
                        <a:cubicBezTo>
                          <a:pt x="1371600" y="347617"/>
                          <a:pt x="1404055" y="512717"/>
                          <a:pt x="1490133" y="538117"/>
                        </a:cubicBezTo>
                        <a:cubicBezTo>
                          <a:pt x="1576211" y="563517"/>
                          <a:pt x="1834444" y="492961"/>
                          <a:pt x="1913466" y="436517"/>
                        </a:cubicBezTo>
                        <a:cubicBezTo>
                          <a:pt x="1992488" y="380072"/>
                          <a:pt x="1936044" y="257305"/>
                          <a:pt x="1964266" y="199450"/>
                        </a:cubicBezTo>
                        <a:cubicBezTo>
                          <a:pt x="1992488" y="141594"/>
                          <a:pt x="2027767" y="76684"/>
                          <a:pt x="2082800" y="89384"/>
                        </a:cubicBezTo>
                        <a:cubicBezTo>
                          <a:pt x="2137833" y="102084"/>
                          <a:pt x="2284588" y="219206"/>
                          <a:pt x="2294466" y="275650"/>
                        </a:cubicBezTo>
                        <a:cubicBezTo>
                          <a:pt x="2304344" y="332094"/>
                          <a:pt x="2137833" y="387128"/>
                          <a:pt x="2142066" y="428050"/>
                        </a:cubicBezTo>
                        <a:cubicBezTo>
                          <a:pt x="2146299" y="468972"/>
                          <a:pt x="2233082" y="495078"/>
                          <a:pt x="2319866" y="521184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3" name="Freeform: Shape 22">
                    <a:extLst>
                      <a:ext uri="{FF2B5EF4-FFF2-40B4-BE49-F238E27FC236}">
                        <a16:creationId xmlns:a16="http://schemas.microsoft.com/office/drawing/2014/main" id="{58DA24B5-2984-FD84-DE81-EDA93F544F6C}"/>
                      </a:ext>
                    </a:extLst>
                  </p:cNvPr>
                  <p:cNvSpPr/>
                  <p:nvPr/>
                </p:nvSpPr>
                <p:spPr>
                  <a:xfrm>
                    <a:off x="1162334" y="3046434"/>
                    <a:ext cx="1316650" cy="511147"/>
                  </a:xfrm>
                  <a:custGeom>
                    <a:avLst/>
                    <a:gdLst>
                      <a:gd name="connsiteX0" fmla="*/ 0 w 2035842"/>
                      <a:gd name="connsiteY0" fmla="*/ 696222 h 696222"/>
                      <a:gd name="connsiteX1" fmla="*/ 347133 w 2035842"/>
                      <a:gd name="connsiteY1" fmla="*/ 272888 h 696222"/>
                      <a:gd name="connsiteX2" fmla="*/ 745067 w 2035842"/>
                      <a:gd name="connsiteY2" fmla="*/ 450688 h 696222"/>
                      <a:gd name="connsiteX3" fmla="*/ 541867 w 2035842"/>
                      <a:gd name="connsiteY3" fmla="*/ 679288 h 696222"/>
                      <a:gd name="connsiteX4" fmla="*/ 397933 w 2035842"/>
                      <a:gd name="connsiteY4" fmla="*/ 442222 h 696222"/>
                      <a:gd name="connsiteX5" fmla="*/ 685800 w 2035842"/>
                      <a:gd name="connsiteY5" fmla="*/ 205155 h 696222"/>
                      <a:gd name="connsiteX6" fmla="*/ 1075267 w 2035842"/>
                      <a:gd name="connsiteY6" fmla="*/ 222088 h 696222"/>
                      <a:gd name="connsiteX7" fmla="*/ 1337733 w 2035842"/>
                      <a:gd name="connsiteY7" fmla="*/ 128955 h 696222"/>
                      <a:gd name="connsiteX8" fmla="*/ 1049867 w 2035842"/>
                      <a:gd name="connsiteY8" fmla="*/ 10422 h 696222"/>
                      <a:gd name="connsiteX9" fmla="*/ 829733 w 2035842"/>
                      <a:gd name="connsiteY9" fmla="*/ 416822 h 696222"/>
                      <a:gd name="connsiteX10" fmla="*/ 905933 w 2035842"/>
                      <a:gd name="connsiteY10" fmla="*/ 611555 h 696222"/>
                      <a:gd name="connsiteX11" fmla="*/ 1320800 w 2035842"/>
                      <a:gd name="connsiteY11" fmla="*/ 645422 h 696222"/>
                      <a:gd name="connsiteX12" fmla="*/ 1075267 w 2035842"/>
                      <a:gd name="connsiteY12" fmla="*/ 366022 h 696222"/>
                      <a:gd name="connsiteX13" fmla="*/ 1337733 w 2035842"/>
                      <a:gd name="connsiteY13" fmla="*/ 306755 h 696222"/>
                      <a:gd name="connsiteX14" fmla="*/ 1405467 w 2035842"/>
                      <a:gd name="connsiteY14" fmla="*/ 213622 h 696222"/>
                      <a:gd name="connsiteX15" fmla="*/ 1041400 w 2035842"/>
                      <a:gd name="connsiteY15" fmla="*/ 95088 h 696222"/>
                      <a:gd name="connsiteX16" fmla="*/ 1397000 w 2035842"/>
                      <a:gd name="connsiteY16" fmla="*/ 442222 h 696222"/>
                      <a:gd name="connsiteX17" fmla="*/ 1634067 w 2035842"/>
                      <a:gd name="connsiteY17" fmla="*/ 416822 h 696222"/>
                      <a:gd name="connsiteX18" fmla="*/ 1718733 w 2035842"/>
                      <a:gd name="connsiteY18" fmla="*/ 230555 h 696222"/>
                      <a:gd name="connsiteX19" fmla="*/ 2032000 w 2035842"/>
                      <a:gd name="connsiteY19" fmla="*/ 340622 h 696222"/>
                      <a:gd name="connsiteX20" fmla="*/ 1871133 w 2035842"/>
                      <a:gd name="connsiteY20" fmla="*/ 484555 h 696222"/>
                      <a:gd name="connsiteX21" fmla="*/ 1549400 w 2035842"/>
                      <a:gd name="connsiteY21" fmla="*/ 620022 h 696222"/>
                      <a:gd name="connsiteX0" fmla="*/ 0 w 2035842"/>
                      <a:gd name="connsiteY0" fmla="*/ 724329 h 724329"/>
                      <a:gd name="connsiteX1" fmla="*/ 347133 w 2035842"/>
                      <a:gd name="connsiteY1" fmla="*/ 300995 h 724329"/>
                      <a:gd name="connsiteX2" fmla="*/ 745067 w 2035842"/>
                      <a:gd name="connsiteY2" fmla="*/ 478795 h 724329"/>
                      <a:gd name="connsiteX3" fmla="*/ 541867 w 2035842"/>
                      <a:gd name="connsiteY3" fmla="*/ 707395 h 724329"/>
                      <a:gd name="connsiteX4" fmla="*/ 397933 w 2035842"/>
                      <a:gd name="connsiteY4" fmla="*/ 470329 h 724329"/>
                      <a:gd name="connsiteX5" fmla="*/ 685800 w 2035842"/>
                      <a:gd name="connsiteY5" fmla="*/ 233262 h 724329"/>
                      <a:gd name="connsiteX6" fmla="*/ 1075267 w 2035842"/>
                      <a:gd name="connsiteY6" fmla="*/ 250195 h 724329"/>
                      <a:gd name="connsiteX7" fmla="*/ 1337733 w 2035842"/>
                      <a:gd name="connsiteY7" fmla="*/ 157062 h 724329"/>
                      <a:gd name="connsiteX8" fmla="*/ 1103810 w 2035842"/>
                      <a:gd name="connsiteY8" fmla="*/ 30214 h 724329"/>
                      <a:gd name="connsiteX9" fmla="*/ 1049867 w 2035842"/>
                      <a:gd name="connsiteY9" fmla="*/ 38529 h 724329"/>
                      <a:gd name="connsiteX10" fmla="*/ 829733 w 2035842"/>
                      <a:gd name="connsiteY10" fmla="*/ 444929 h 724329"/>
                      <a:gd name="connsiteX11" fmla="*/ 905933 w 2035842"/>
                      <a:gd name="connsiteY11" fmla="*/ 639662 h 724329"/>
                      <a:gd name="connsiteX12" fmla="*/ 1320800 w 2035842"/>
                      <a:gd name="connsiteY12" fmla="*/ 673529 h 724329"/>
                      <a:gd name="connsiteX13" fmla="*/ 1075267 w 2035842"/>
                      <a:gd name="connsiteY13" fmla="*/ 394129 h 724329"/>
                      <a:gd name="connsiteX14" fmla="*/ 1337733 w 2035842"/>
                      <a:gd name="connsiteY14" fmla="*/ 334862 h 724329"/>
                      <a:gd name="connsiteX15" fmla="*/ 1405467 w 2035842"/>
                      <a:gd name="connsiteY15" fmla="*/ 241729 h 724329"/>
                      <a:gd name="connsiteX16" fmla="*/ 1041400 w 2035842"/>
                      <a:gd name="connsiteY16" fmla="*/ 123195 h 724329"/>
                      <a:gd name="connsiteX17" fmla="*/ 1397000 w 2035842"/>
                      <a:gd name="connsiteY17" fmla="*/ 470329 h 724329"/>
                      <a:gd name="connsiteX18" fmla="*/ 1634067 w 2035842"/>
                      <a:gd name="connsiteY18" fmla="*/ 444929 h 724329"/>
                      <a:gd name="connsiteX19" fmla="*/ 1718733 w 2035842"/>
                      <a:gd name="connsiteY19" fmla="*/ 258662 h 724329"/>
                      <a:gd name="connsiteX20" fmla="*/ 2032000 w 2035842"/>
                      <a:gd name="connsiteY20" fmla="*/ 368729 h 724329"/>
                      <a:gd name="connsiteX21" fmla="*/ 1871133 w 2035842"/>
                      <a:gd name="connsiteY21" fmla="*/ 512662 h 724329"/>
                      <a:gd name="connsiteX22" fmla="*/ 1549400 w 2035842"/>
                      <a:gd name="connsiteY22" fmla="*/ 648129 h 724329"/>
                      <a:gd name="connsiteX0" fmla="*/ 0 w 2035842"/>
                      <a:gd name="connsiteY0" fmla="*/ 704122 h 704122"/>
                      <a:gd name="connsiteX1" fmla="*/ 347133 w 2035842"/>
                      <a:gd name="connsiteY1" fmla="*/ 280788 h 704122"/>
                      <a:gd name="connsiteX2" fmla="*/ 745067 w 2035842"/>
                      <a:gd name="connsiteY2" fmla="*/ 458588 h 704122"/>
                      <a:gd name="connsiteX3" fmla="*/ 541867 w 2035842"/>
                      <a:gd name="connsiteY3" fmla="*/ 687188 h 704122"/>
                      <a:gd name="connsiteX4" fmla="*/ 397933 w 2035842"/>
                      <a:gd name="connsiteY4" fmla="*/ 450122 h 704122"/>
                      <a:gd name="connsiteX5" fmla="*/ 685800 w 2035842"/>
                      <a:gd name="connsiteY5" fmla="*/ 213055 h 704122"/>
                      <a:gd name="connsiteX6" fmla="*/ 1075267 w 2035842"/>
                      <a:gd name="connsiteY6" fmla="*/ 229988 h 704122"/>
                      <a:gd name="connsiteX7" fmla="*/ 1337733 w 2035842"/>
                      <a:gd name="connsiteY7" fmla="*/ 136855 h 704122"/>
                      <a:gd name="connsiteX8" fmla="*/ 1103810 w 2035842"/>
                      <a:gd name="connsiteY8" fmla="*/ 10007 h 704122"/>
                      <a:gd name="connsiteX9" fmla="*/ 829733 w 2035842"/>
                      <a:gd name="connsiteY9" fmla="*/ 424722 h 704122"/>
                      <a:gd name="connsiteX10" fmla="*/ 905933 w 2035842"/>
                      <a:gd name="connsiteY10" fmla="*/ 619455 h 704122"/>
                      <a:gd name="connsiteX11" fmla="*/ 1320800 w 2035842"/>
                      <a:gd name="connsiteY11" fmla="*/ 653322 h 704122"/>
                      <a:gd name="connsiteX12" fmla="*/ 1075267 w 2035842"/>
                      <a:gd name="connsiteY12" fmla="*/ 373922 h 704122"/>
                      <a:gd name="connsiteX13" fmla="*/ 1337733 w 2035842"/>
                      <a:gd name="connsiteY13" fmla="*/ 314655 h 704122"/>
                      <a:gd name="connsiteX14" fmla="*/ 1405467 w 2035842"/>
                      <a:gd name="connsiteY14" fmla="*/ 221522 h 704122"/>
                      <a:gd name="connsiteX15" fmla="*/ 1041400 w 2035842"/>
                      <a:gd name="connsiteY15" fmla="*/ 102988 h 704122"/>
                      <a:gd name="connsiteX16" fmla="*/ 1397000 w 2035842"/>
                      <a:gd name="connsiteY16" fmla="*/ 450122 h 704122"/>
                      <a:gd name="connsiteX17" fmla="*/ 1634067 w 2035842"/>
                      <a:gd name="connsiteY17" fmla="*/ 424722 h 704122"/>
                      <a:gd name="connsiteX18" fmla="*/ 1718733 w 2035842"/>
                      <a:gd name="connsiteY18" fmla="*/ 238455 h 704122"/>
                      <a:gd name="connsiteX19" fmla="*/ 2032000 w 2035842"/>
                      <a:gd name="connsiteY19" fmla="*/ 348522 h 704122"/>
                      <a:gd name="connsiteX20" fmla="*/ 1871133 w 2035842"/>
                      <a:gd name="connsiteY20" fmla="*/ 492455 h 704122"/>
                      <a:gd name="connsiteX21" fmla="*/ 1549400 w 2035842"/>
                      <a:gd name="connsiteY21" fmla="*/ 627922 h 704122"/>
                      <a:gd name="connsiteX0" fmla="*/ 0 w 2035842"/>
                      <a:gd name="connsiteY0" fmla="*/ 608452 h 608452"/>
                      <a:gd name="connsiteX1" fmla="*/ 347133 w 2035842"/>
                      <a:gd name="connsiteY1" fmla="*/ 185118 h 608452"/>
                      <a:gd name="connsiteX2" fmla="*/ 745067 w 2035842"/>
                      <a:gd name="connsiteY2" fmla="*/ 362918 h 608452"/>
                      <a:gd name="connsiteX3" fmla="*/ 541867 w 2035842"/>
                      <a:gd name="connsiteY3" fmla="*/ 591518 h 608452"/>
                      <a:gd name="connsiteX4" fmla="*/ 397933 w 2035842"/>
                      <a:gd name="connsiteY4" fmla="*/ 354452 h 608452"/>
                      <a:gd name="connsiteX5" fmla="*/ 685800 w 2035842"/>
                      <a:gd name="connsiteY5" fmla="*/ 117385 h 608452"/>
                      <a:gd name="connsiteX6" fmla="*/ 1075267 w 2035842"/>
                      <a:gd name="connsiteY6" fmla="*/ 134318 h 608452"/>
                      <a:gd name="connsiteX7" fmla="*/ 1337733 w 2035842"/>
                      <a:gd name="connsiteY7" fmla="*/ 41185 h 608452"/>
                      <a:gd name="connsiteX8" fmla="*/ 829733 w 2035842"/>
                      <a:gd name="connsiteY8" fmla="*/ 329052 h 608452"/>
                      <a:gd name="connsiteX9" fmla="*/ 905933 w 2035842"/>
                      <a:gd name="connsiteY9" fmla="*/ 523785 h 608452"/>
                      <a:gd name="connsiteX10" fmla="*/ 1320800 w 2035842"/>
                      <a:gd name="connsiteY10" fmla="*/ 557652 h 608452"/>
                      <a:gd name="connsiteX11" fmla="*/ 1075267 w 2035842"/>
                      <a:gd name="connsiteY11" fmla="*/ 278252 h 608452"/>
                      <a:gd name="connsiteX12" fmla="*/ 1337733 w 2035842"/>
                      <a:gd name="connsiteY12" fmla="*/ 218985 h 608452"/>
                      <a:gd name="connsiteX13" fmla="*/ 1405467 w 2035842"/>
                      <a:gd name="connsiteY13" fmla="*/ 125852 h 608452"/>
                      <a:gd name="connsiteX14" fmla="*/ 1041400 w 2035842"/>
                      <a:gd name="connsiteY14" fmla="*/ 7318 h 608452"/>
                      <a:gd name="connsiteX15" fmla="*/ 1397000 w 2035842"/>
                      <a:gd name="connsiteY15" fmla="*/ 354452 h 608452"/>
                      <a:gd name="connsiteX16" fmla="*/ 1634067 w 2035842"/>
                      <a:gd name="connsiteY16" fmla="*/ 329052 h 608452"/>
                      <a:gd name="connsiteX17" fmla="*/ 1718733 w 2035842"/>
                      <a:gd name="connsiteY17" fmla="*/ 142785 h 608452"/>
                      <a:gd name="connsiteX18" fmla="*/ 2032000 w 2035842"/>
                      <a:gd name="connsiteY18" fmla="*/ 252852 h 608452"/>
                      <a:gd name="connsiteX19" fmla="*/ 1871133 w 2035842"/>
                      <a:gd name="connsiteY19" fmla="*/ 396785 h 608452"/>
                      <a:gd name="connsiteX20" fmla="*/ 1549400 w 2035842"/>
                      <a:gd name="connsiteY20" fmla="*/ 532252 h 608452"/>
                      <a:gd name="connsiteX0" fmla="*/ 0 w 2035842"/>
                      <a:gd name="connsiteY0" fmla="*/ 608452 h 608452"/>
                      <a:gd name="connsiteX1" fmla="*/ 347133 w 2035842"/>
                      <a:gd name="connsiteY1" fmla="*/ 185118 h 608452"/>
                      <a:gd name="connsiteX2" fmla="*/ 745067 w 2035842"/>
                      <a:gd name="connsiteY2" fmla="*/ 362918 h 608452"/>
                      <a:gd name="connsiteX3" fmla="*/ 541867 w 2035842"/>
                      <a:gd name="connsiteY3" fmla="*/ 591518 h 608452"/>
                      <a:gd name="connsiteX4" fmla="*/ 397933 w 2035842"/>
                      <a:gd name="connsiteY4" fmla="*/ 354452 h 608452"/>
                      <a:gd name="connsiteX5" fmla="*/ 685800 w 2035842"/>
                      <a:gd name="connsiteY5" fmla="*/ 117385 h 608452"/>
                      <a:gd name="connsiteX6" fmla="*/ 1075267 w 2035842"/>
                      <a:gd name="connsiteY6" fmla="*/ 134318 h 608452"/>
                      <a:gd name="connsiteX7" fmla="*/ 829733 w 2035842"/>
                      <a:gd name="connsiteY7" fmla="*/ 329052 h 608452"/>
                      <a:gd name="connsiteX8" fmla="*/ 905933 w 2035842"/>
                      <a:gd name="connsiteY8" fmla="*/ 523785 h 608452"/>
                      <a:gd name="connsiteX9" fmla="*/ 1320800 w 2035842"/>
                      <a:gd name="connsiteY9" fmla="*/ 557652 h 608452"/>
                      <a:gd name="connsiteX10" fmla="*/ 1075267 w 2035842"/>
                      <a:gd name="connsiteY10" fmla="*/ 278252 h 608452"/>
                      <a:gd name="connsiteX11" fmla="*/ 1337733 w 2035842"/>
                      <a:gd name="connsiteY11" fmla="*/ 218985 h 608452"/>
                      <a:gd name="connsiteX12" fmla="*/ 1405467 w 2035842"/>
                      <a:gd name="connsiteY12" fmla="*/ 125852 h 608452"/>
                      <a:gd name="connsiteX13" fmla="*/ 1041400 w 2035842"/>
                      <a:gd name="connsiteY13" fmla="*/ 7318 h 608452"/>
                      <a:gd name="connsiteX14" fmla="*/ 1397000 w 2035842"/>
                      <a:gd name="connsiteY14" fmla="*/ 354452 h 608452"/>
                      <a:gd name="connsiteX15" fmla="*/ 1634067 w 2035842"/>
                      <a:gd name="connsiteY15" fmla="*/ 329052 h 608452"/>
                      <a:gd name="connsiteX16" fmla="*/ 1718733 w 2035842"/>
                      <a:gd name="connsiteY16" fmla="*/ 142785 h 608452"/>
                      <a:gd name="connsiteX17" fmla="*/ 2032000 w 2035842"/>
                      <a:gd name="connsiteY17" fmla="*/ 252852 h 608452"/>
                      <a:gd name="connsiteX18" fmla="*/ 1871133 w 2035842"/>
                      <a:gd name="connsiteY18" fmla="*/ 396785 h 608452"/>
                      <a:gd name="connsiteX19" fmla="*/ 1549400 w 2035842"/>
                      <a:gd name="connsiteY19" fmla="*/ 532252 h 608452"/>
                      <a:gd name="connsiteX0" fmla="*/ 0 w 2035842"/>
                      <a:gd name="connsiteY0" fmla="*/ 511146 h 511146"/>
                      <a:gd name="connsiteX1" fmla="*/ 347133 w 2035842"/>
                      <a:gd name="connsiteY1" fmla="*/ 87812 h 511146"/>
                      <a:gd name="connsiteX2" fmla="*/ 745067 w 2035842"/>
                      <a:gd name="connsiteY2" fmla="*/ 265612 h 511146"/>
                      <a:gd name="connsiteX3" fmla="*/ 541867 w 2035842"/>
                      <a:gd name="connsiteY3" fmla="*/ 494212 h 511146"/>
                      <a:gd name="connsiteX4" fmla="*/ 397933 w 2035842"/>
                      <a:gd name="connsiteY4" fmla="*/ 257146 h 511146"/>
                      <a:gd name="connsiteX5" fmla="*/ 685800 w 2035842"/>
                      <a:gd name="connsiteY5" fmla="*/ 20079 h 511146"/>
                      <a:gd name="connsiteX6" fmla="*/ 1075267 w 2035842"/>
                      <a:gd name="connsiteY6" fmla="*/ 37012 h 511146"/>
                      <a:gd name="connsiteX7" fmla="*/ 829733 w 2035842"/>
                      <a:gd name="connsiteY7" fmla="*/ 231746 h 511146"/>
                      <a:gd name="connsiteX8" fmla="*/ 905933 w 2035842"/>
                      <a:gd name="connsiteY8" fmla="*/ 426479 h 511146"/>
                      <a:gd name="connsiteX9" fmla="*/ 1320800 w 2035842"/>
                      <a:gd name="connsiteY9" fmla="*/ 460346 h 511146"/>
                      <a:gd name="connsiteX10" fmla="*/ 1075267 w 2035842"/>
                      <a:gd name="connsiteY10" fmla="*/ 180946 h 511146"/>
                      <a:gd name="connsiteX11" fmla="*/ 1337733 w 2035842"/>
                      <a:gd name="connsiteY11" fmla="*/ 121679 h 511146"/>
                      <a:gd name="connsiteX12" fmla="*/ 1405467 w 2035842"/>
                      <a:gd name="connsiteY12" fmla="*/ 28546 h 511146"/>
                      <a:gd name="connsiteX13" fmla="*/ 1397000 w 2035842"/>
                      <a:gd name="connsiteY13" fmla="*/ 257146 h 511146"/>
                      <a:gd name="connsiteX14" fmla="*/ 1634067 w 2035842"/>
                      <a:gd name="connsiteY14" fmla="*/ 231746 h 511146"/>
                      <a:gd name="connsiteX15" fmla="*/ 1718733 w 2035842"/>
                      <a:gd name="connsiteY15" fmla="*/ 45479 h 511146"/>
                      <a:gd name="connsiteX16" fmla="*/ 2032000 w 2035842"/>
                      <a:gd name="connsiteY16" fmla="*/ 155546 h 511146"/>
                      <a:gd name="connsiteX17" fmla="*/ 1871133 w 2035842"/>
                      <a:gd name="connsiteY17" fmla="*/ 299479 h 511146"/>
                      <a:gd name="connsiteX18" fmla="*/ 1549400 w 2035842"/>
                      <a:gd name="connsiteY18" fmla="*/ 434946 h 511146"/>
                      <a:gd name="connsiteX0" fmla="*/ 0 w 2035842"/>
                      <a:gd name="connsiteY0" fmla="*/ 511146 h 511146"/>
                      <a:gd name="connsiteX1" fmla="*/ 347133 w 2035842"/>
                      <a:gd name="connsiteY1" fmla="*/ 87812 h 511146"/>
                      <a:gd name="connsiteX2" fmla="*/ 745067 w 2035842"/>
                      <a:gd name="connsiteY2" fmla="*/ 265612 h 511146"/>
                      <a:gd name="connsiteX3" fmla="*/ 541867 w 2035842"/>
                      <a:gd name="connsiteY3" fmla="*/ 494212 h 511146"/>
                      <a:gd name="connsiteX4" fmla="*/ 397933 w 2035842"/>
                      <a:gd name="connsiteY4" fmla="*/ 257146 h 511146"/>
                      <a:gd name="connsiteX5" fmla="*/ 685800 w 2035842"/>
                      <a:gd name="connsiteY5" fmla="*/ 20079 h 511146"/>
                      <a:gd name="connsiteX6" fmla="*/ 1075267 w 2035842"/>
                      <a:gd name="connsiteY6" fmla="*/ 37012 h 511146"/>
                      <a:gd name="connsiteX7" fmla="*/ 829733 w 2035842"/>
                      <a:gd name="connsiteY7" fmla="*/ 231746 h 511146"/>
                      <a:gd name="connsiteX8" fmla="*/ 905933 w 2035842"/>
                      <a:gd name="connsiteY8" fmla="*/ 426479 h 511146"/>
                      <a:gd name="connsiteX9" fmla="*/ 1320800 w 2035842"/>
                      <a:gd name="connsiteY9" fmla="*/ 460346 h 511146"/>
                      <a:gd name="connsiteX10" fmla="*/ 1075267 w 2035842"/>
                      <a:gd name="connsiteY10" fmla="*/ 180946 h 511146"/>
                      <a:gd name="connsiteX11" fmla="*/ 1337733 w 2035842"/>
                      <a:gd name="connsiteY11" fmla="*/ 121679 h 511146"/>
                      <a:gd name="connsiteX12" fmla="*/ 1397000 w 2035842"/>
                      <a:gd name="connsiteY12" fmla="*/ 257146 h 511146"/>
                      <a:gd name="connsiteX13" fmla="*/ 1634067 w 2035842"/>
                      <a:gd name="connsiteY13" fmla="*/ 231746 h 511146"/>
                      <a:gd name="connsiteX14" fmla="*/ 1718733 w 2035842"/>
                      <a:gd name="connsiteY14" fmla="*/ 45479 h 511146"/>
                      <a:gd name="connsiteX15" fmla="*/ 2032000 w 2035842"/>
                      <a:gd name="connsiteY15" fmla="*/ 155546 h 511146"/>
                      <a:gd name="connsiteX16" fmla="*/ 1871133 w 2035842"/>
                      <a:gd name="connsiteY16" fmla="*/ 299479 h 511146"/>
                      <a:gd name="connsiteX17" fmla="*/ 1549400 w 2035842"/>
                      <a:gd name="connsiteY17" fmla="*/ 434946 h 5111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2035842" h="511146">
                        <a:moveTo>
                          <a:pt x="0" y="511146"/>
                        </a:moveTo>
                        <a:cubicBezTo>
                          <a:pt x="111477" y="319940"/>
                          <a:pt x="222955" y="128734"/>
                          <a:pt x="347133" y="87812"/>
                        </a:cubicBezTo>
                        <a:cubicBezTo>
                          <a:pt x="471311" y="46890"/>
                          <a:pt x="712611" y="197879"/>
                          <a:pt x="745067" y="265612"/>
                        </a:cubicBezTo>
                        <a:cubicBezTo>
                          <a:pt x="777523" y="333345"/>
                          <a:pt x="599723" y="495623"/>
                          <a:pt x="541867" y="494212"/>
                        </a:cubicBezTo>
                        <a:cubicBezTo>
                          <a:pt x="484011" y="492801"/>
                          <a:pt x="373944" y="336168"/>
                          <a:pt x="397933" y="257146"/>
                        </a:cubicBezTo>
                        <a:cubicBezTo>
                          <a:pt x="421922" y="178124"/>
                          <a:pt x="572911" y="56768"/>
                          <a:pt x="685800" y="20079"/>
                        </a:cubicBezTo>
                        <a:cubicBezTo>
                          <a:pt x="798689" y="-16610"/>
                          <a:pt x="1051278" y="1734"/>
                          <a:pt x="1075267" y="37012"/>
                        </a:cubicBezTo>
                        <a:cubicBezTo>
                          <a:pt x="1099256" y="72290"/>
                          <a:pt x="857955" y="166835"/>
                          <a:pt x="829733" y="231746"/>
                        </a:cubicBezTo>
                        <a:cubicBezTo>
                          <a:pt x="801511" y="296657"/>
                          <a:pt x="824089" y="388379"/>
                          <a:pt x="905933" y="426479"/>
                        </a:cubicBezTo>
                        <a:cubicBezTo>
                          <a:pt x="987777" y="464579"/>
                          <a:pt x="1292578" y="501268"/>
                          <a:pt x="1320800" y="460346"/>
                        </a:cubicBezTo>
                        <a:cubicBezTo>
                          <a:pt x="1349022" y="419424"/>
                          <a:pt x="1072445" y="237391"/>
                          <a:pt x="1075267" y="180946"/>
                        </a:cubicBezTo>
                        <a:cubicBezTo>
                          <a:pt x="1078089" y="124501"/>
                          <a:pt x="1284111" y="108979"/>
                          <a:pt x="1337733" y="121679"/>
                        </a:cubicBezTo>
                        <a:cubicBezTo>
                          <a:pt x="1391355" y="134379"/>
                          <a:pt x="1347611" y="238802"/>
                          <a:pt x="1397000" y="257146"/>
                        </a:cubicBezTo>
                        <a:cubicBezTo>
                          <a:pt x="1446389" y="275490"/>
                          <a:pt x="1580445" y="267024"/>
                          <a:pt x="1634067" y="231746"/>
                        </a:cubicBezTo>
                        <a:cubicBezTo>
                          <a:pt x="1687689" y="196468"/>
                          <a:pt x="1652411" y="58179"/>
                          <a:pt x="1718733" y="45479"/>
                        </a:cubicBezTo>
                        <a:cubicBezTo>
                          <a:pt x="1785055" y="32779"/>
                          <a:pt x="2006600" y="113213"/>
                          <a:pt x="2032000" y="155546"/>
                        </a:cubicBezTo>
                        <a:cubicBezTo>
                          <a:pt x="2057400" y="197879"/>
                          <a:pt x="1951566" y="252912"/>
                          <a:pt x="1871133" y="299479"/>
                        </a:cubicBezTo>
                        <a:cubicBezTo>
                          <a:pt x="1790700" y="346046"/>
                          <a:pt x="1601611" y="406724"/>
                          <a:pt x="1549400" y="434946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4" name="Freeform: Shape 23">
                    <a:extLst>
                      <a:ext uri="{FF2B5EF4-FFF2-40B4-BE49-F238E27FC236}">
                        <a16:creationId xmlns:a16="http://schemas.microsoft.com/office/drawing/2014/main" id="{1BADACF4-72F4-AB03-6039-D08971BEB798}"/>
                      </a:ext>
                    </a:extLst>
                  </p:cNvPr>
                  <p:cNvSpPr/>
                  <p:nvPr/>
                </p:nvSpPr>
                <p:spPr>
                  <a:xfrm>
                    <a:off x="1105727" y="3847286"/>
                    <a:ext cx="2496990" cy="580029"/>
                  </a:xfrm>
                  <a:custGeom>
                    <a:avLst/>
                    <a:gdLst>
                      <a:gd name="connsiteX0" fmla="*/ 0 w 2496990"/>
                      <a:gd name="connsiteY0" fmla="*/ 265910 h 580028"/>
                      <a:gd name="connsiteX1" fmla="*/ 516467 w 2496990"/>
                      <a:gd name="connsiteY1" fmla="*/ 579177 h 580028"/>
                      <a:gd name="connsiteX2" fmla="*/ 838200 w 2496990"/>
                      <a:gd name="connsiteY2" fmla="*/ 181243 h 580028"/>
                      <a:gd name="connsiteX3" fmla="*/ 668867 w 2496990"/>
                      <a:gd name="connsiteY3" fmla="*/ 3443 h 580028"/>
                      <a:gd name="connsiteX4" fmla="*/ 584200 w 2496990"/>
                      <a:gd name="connsiteY4" fmla="*/ 325177 h 580028"/>
                      <a:gd name="connsiteX5" fmla="*/ 990600 w 2496990"/>
                      <a:gd name="connsiteY5" fmla="*/ 308243 h 580028"/>
                      <a:gd name="connsiteX6" fmla="*/ 1117600 w 2496990"/>
                      <a:gd name="connsiteY6" fmla="*/ 62710 h 580028"/>
                      <a:gd name="connsiteX7" fmla="*/ 1413933 w 2496990"/>
                      <a:gd name="connsiteY7" fmla="*/ 147377 h 580028"/>
                      <a:gd name="connsiteX8" fmla="*/ 1718733 w 2496990"/>
                      <a:gd name="connsiteY8" fmla="*/ 291310 h 580028"/>
                      <a:gd name="connsiteX9" fmla="*/ 1921933 w 2496990"/>
                      <a:gd name="connsiteY9" fmla="*/ 88110 h 580028"/>
                      <a:gd name="connsiteX10" fmla="*/ 1786467 w 2496990"/>
                      <a:gd name="connsiteY10" fmla="*/ 11910 h 580028"/>
                      <a:gd name="connsiteX11" fmla="*/ 1710267 w 2496990"/>
                      <a:gd name="connsiteY11" fmla="*/ 198177 h 580028"/>
                      <a:gd name="connsiteX12" fmla="*/ 2023533 w 2496990"/>
                      <a:gd name="connsiteY12" fmla="*/ 308243 h 580028"/>
                      <a:gd name="connsiteX13" fmla="*/ 2489200 w 2496990"/>
                      <a:gd name="connsiteY13" fmla="*/ 291310 h 580028"/>
                      <a:gd name="connsiteX14" fmla="*/ 2302933 w 2496990"/>
                      <a:gd name="connsiteY14" fmla="*/ 486043 h 580028"/>
                      <a:gd name="connsiteX15" fmla="*/ 2142067 w 2496990"/>
                      <a:gd name="connsiteY15" fmla="*/ 113510 h 580028"/>
                      <a:gd name="connsiteX16" fmla="*/ 1735667 w 2496990"/>
                      <a:gd name="connsiteY16" fmla="*/ 452177 h 580028"/>
                      <a:gd name="connsiteX17" fmla="*/ 1278467 w 2496990"/>
                      <a:gd name="connsiteY17" fmla="*/ 443710 h 580028"/>
                      <a:gd name="connsiteX18" fmla="*/ 1219200 w 2496990"/>
                      <a:gd name="connsiteY18" fmla="*/ 274377 h 580028"/>
                      <a:gd name="connsiteX19" fmla="*/ 1388533 w 2496990"/>
                      <a:gd name="connsiteY19" fmla="*/ 223577 h 580028"/>
                      <a:gd name="connsiteX0" fmla="*/ 0 w 2496990"/>
                      <a:gd name="connsiteY0" fmla="*/ 265910 h 580028"/>
                      <a:gd name="connsiteX1" fmla="*/ 516467 w 2496990"/>
                      <a:gd name="connsiteY1" fmla="*/ 579177 h 580028"/>
                      <a:gd name="connsiteX2" fmla="*/ 838200 w 2496990"/>
                      <a:gd name="connsiteY2" fmla="*/ 181243 h 580028"/>
                      <a:gd name="connsiteX3" fmla="*/ 668867 w 2496990"/>
                      <a:gd name="connsiteY3" fmla="*/ 3443 h 580028"/>
                      <a:gd name="connsiteX4" fmla="*/ 584200 w 2496990"/>
                      <a:gd name="connsiteY4" fmla="*/ 325177 h 580028"/>
                      <a:gd name="connsiteX5" fmla="*/ 990600 w 2496990"/>
                      <a:gd name="connsiteY5" fmla="*/ 308243 h 580028"/>
                      <a:gd name="connsiteX6" fmla="*/ 1117600 w 2496990"/>
                      <a:gd name="connsiteY6" fmla="*/ 62710 h 580028"/>
                      <a:gd name="connsiteX7" fmla="*/ 1413933 w 2496990"/>
                      <a:gd name="connsiteY7" fmla="*/ 147377 h 580028"/>
                      <a:gd name="connsiteX8" fmla="*/ 1718733 w 2496990"/>
                      <a:gd name="connsiteY8" fmla="*/ 291310 h 580028"/>
                      <a:gd name="connsiteX9" fmla="*/ 1921933 w 2496990"/>
                      <a:gd name="connsiteY9" fmla="*/ 88110 h 580028"/>
                      <a:gd name="connsiteX10" fmla="*/ 1786467 w 2496990"/>
                      <a:gd name="connsiteY10" fmla="*/ 11910 h 580028"/>
                      <a:gd name="connsiteX11" fmla="*/ 1710267 w 2496990"/>
                      <a:gd name="connsiteY11" fmla="*/ 198177 h 580028"/>
                      <a:gd name="connsiteX12" fmla="*/ 2023533 w 2496990"/>
                      <a:gd name="connsiteY12" fmla="*/ 308243 h 580028"/>
                      <a:gd name="connsiteX13" fmla="*/ 2489200 w 2496990"/>
                      <a:gd name="connsiteY13" fmla="*/ 291310 h 580028"/>
                      <a:gd name="connsiteX14" fmla="*/ 2302933 w 2496990"/>
                      <a:gd name="connsiteY14" fmla="*/ 486043 h 580028"/>
                      <a:gd name="connsiteX15" fmla="*/ 2142067 w 2496990"/>
                      <a:gd name="connsiteY15" fmla="*/ 113510 h 580028"/>
                      <a:gd name="connsiteX16" fmla="*/ 1735667 w 2496990"/>
                      <a:gd name="connsiteY16" fmla="*/ 452177 h 580028"/>
                      <a:gd name="connsiteX17" fmla="*/ 1278467 w 2496990"/>
                      <a:gd name="connsiteY17" fmla="*/ 443710 h 580028"/>
                      <a:gd name="connsiteX18" fmla="*/ 1219200 w 2496990"/>
                      <a:gd name="connsiteY18" fmla="*/ 274377 h 580028"/>
                      <a:gd name="connsiteX0" fmla="*/ 0 w 2496990"/>
                      <a:gd name="connsiteY0" fmla="*/ 265910 h 580028"/>
                      <a:gd name="connsiteX1" fmla="*/ 516467 w 2496990"/>
                      <a:gd name="connsiteY1" fmla="*/ 579177 h 580028"/>
                      <a:gd name="connsiteX2" fmla="*/ 838200 w 2496990"/>
                      <a:gd name="connsiteY2" fmla="*/ 181243 h 580028"/>
                      <a:gd name="connsiteX3" fmla="*/ 668867 w 2496990"/>
                      <a:gd name="connsiteY3" fmla="*/ 3443 h 580028"/>
                      <a:gd name="connsiteX4" fmla="*/ 584200 w 2496990"/>
                      <a:gd name="connsiteY4" fmla="*/ 325177 h 580028"/>
                      <a:gd name="connsiteX5" fmla="*/ 990600 w 2496990"/>
                      <a:gd name="connsiteY5" fmla="*/ 308243 h 580028"/>
                      <a:gd name="connsiteX6" fmla="*/ 1117600 w 2496990"/>
                      <a:gd name="connsiteY6" fmla="*/ 62710 h 580028"/>
                      <a:gd name="connsiteX7" fmla="*/ 1413933 w 2496990"/>
                      <a:gd name="connsiteY7" fmla="*/ 147377 h 580028"/>
                      <a:gd name="connsiteX8" fmla="*/ 1718733 w 2496990"/>
                      <a:gd name="connsiteY8" fmla="*/ 291310 h 580028"/>
                      <a:gd name="connsiteX9" fmla="*/ 1921933 w 2496990"/>
                      <a:gd name="connsiteY9" fmla="*/ 88110 h 580028"/>
                      <a:gd name="connsiteX10" fmla="*/ 1786467 w 2496990"/>
                      <a:gd name="connsiteY10" fmla="*/ 11910 h 580028"/>
                      <a:gd name="connsiteX11" fmla="*/ 1710267 w 2496990"/>
                      <a:gd name="connsiteY11" fmla="*/ 198177 h 580028"/>
                      <a:gd name="connsiteX12" fmla="*/ 2023533 w 2496990"/>
                      <a:gd name="connsiteY12" fmla="*/ 308243 h 580028"/>
                      <a:gd name="connsiteX13" fmla="*/ 2489200 w 2496990"/>
                      <a:gd name="connsiteY13" fmla="*/ 291310 h 580028"/>
                      <a:gd name="connsiteX14" fmla="*/ 2302933 w 2496990"/>
                      <a:gd name="connsiteY14" fmla="*/ 486043 h 580028"/>
                      <a:gd name="connsiteX15" fmla="*/ 2142067 w 2496990"/>
                      <a:gd name="connsiteY15" fmla="*/ 113510 h 580028"/>
                      <a:gd name="connsiteX16" fmla="*/ 1735667 w 2496990"/>
                      <a:gd name="connsiteY16" fmla="*/ 452177 h 580028"/>
                      <a:gd name="connsiteX17" fmla="*/ 1278467 w 2496990"/>
                      <a:gd name="connsiteY17" fmla="*/ 443710 h 580028"/>
                      <a:gd name="connsiteX0" fmla="*/ 0 w 2496990"/>
                      <a:gd name="connsiteY0" fmla="*/ 265910 h 580028"/>
                      <a:gd name="connsiteX1" fmla="*/ 516467 w 2496990"/>
                      <a:gd name="connsiteY1" fmla="*/ 579177 h 580028"/>
                      <a:gd name="connsiteX2" fmla="*/ 838200 w 2496990"/>
                      <a:gd name="connsiteY2" fmla="*/ 181243 h 580028"/>
                      <a:gd name="connsiteX3" fmla="*/ 668867 w 2496990"/>
                      <a:gd name="connsiteY3" fmla="*/ 3443 h 580028"/>
                      <a:gd name="connsiteX4" fmla="*/ 584200 w 2496990"/>
                      <a:gd name="connsiteY4" fmla="*/ 325177 h 580028"/>
                      <a:gd name="connsiteX5" fmla="*/ 990600 w 2496990"/>
                      <a:gd name="connsiteY5" fmla="*/ 308243 h 580028"/>
                      <a:gd name="connsiteX6" fmla="*/ 1117600 w 2496990"/>
                      <a:gd name="connsiteY6" fmla="*/ 62710 h 580028"/>
                      <a:gd name="connsiteX7" fmla="*/ 1413933 w 2496990"/>
                      <a:gd name="connsiteY7" fmla="*/ 147377 h 580028"/>
                      <a:gd name="connsiteX8" fmla="*/ 1718733 w 2496990"/>
                      <a:gd name="connsiteY8" fmla="*/ 291310 h 580028"/>
                      <a:gd name="connsiteX9" fmla="*/ 1921933 w 2496990"/>
                      <a:gd name="connsiteY9" fmla="*/ 88110 h 580028"/>
                      <a:gd name="connsiteX10" fmla="*/ 1786467 w 2496990"/>
                      <a:gd name="connsiteY10" fmla="*/ 11910 h 580028"/>
                      <a:gd name="connsiteX11" fmla="*/ 1710267 w 2496990"/>
                      <a:gd name="connsiteY11" fmla="*/ 198177 h 580028"/>
                      <a:gd name="connsiteX12" fmla="*/ 2023533 w 2496990"/>
                      <a:gd name="connsiteY12" fmla="*/ 308243 h 580028"/>
                      <a:gd name="connsiteX13" fmla="*/ 2489200 w 2496990"/>
                      <a:gd name="connsiteY13" fmla="*/ 291310 h 580028"/>
                      <a:gd name="connsiteX14" fmla="*/ 2302933 w 2496990"/>
                      <a:gd name="connsiteY14" fmla="*/ 486043 h 580028"/>
                      <a:gd name="connsiteX15" fmla="*/ 2142067 w 2496990"/>
                      <a:gd name="connsiteY15" fmla="*/ 113510 h 580028"/>
                      <a:gd name="connsiteX16" fmla="*/ 1735667 w 2496990"/>
                      <a:gd name="connsiteY16" fmla="*/ 452177 h 5800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2496990" h="580028">
                        <a:moveTo>
                          <a:pt x="0" y="265910"/>
                        </a:moveTo>
                        <a:cubicBezTo>
                          <a:pt x="188383" y="429599"/>
                          <a:pt x="376767" y="593288"/>
                          <a:pt x="516467" y="579177"/>
                        </a:cubicBezTo>
                        <a:cubicBezTo>
                          <a:pt x="656167" y="565066"/>
                          <a:pt x="812800" y="277199"/>
                          <a:pt x="838200" y="181243"/>
                        </a:cubicBezTo>
                        <a:cubicBezTo>
                          <a:pt x="863600" y="85287"/>
                          <a:pt x="711200" y="-20546"/>
                          <a:pt x="668867" y="3443"/>
                        </a:cubicBezTo>
                        <a:cubicBezTo>
                          <a:pt x="626534" y="27432"/>
                          <a:pt x="530578" y="274377"/>
                          <a:pt x="584200" y="325177"/>
                        </a:cubicBezTo>
                        <a:cubicBezTo>
                          <a:pt x="637822" y="375977"/>
                          <a:pt x="901700" y="351988"/>
                          <a:pt x="990600" y="308243"/>
                        </a:cubicBezTo>
                        <a:cubicBezTo>
                          <a:pt x="1079500" y="264498"/>
                          <a:pt x="1047044" y="89521"/>
                          <a:pt x="1117600" y="62710"/>
                        </a:cubicBezTo>
                        <a:cubicBezTo>
                          <a:pt x="1188156" y="35899"/>
                          <a:pt x="1313744" y="109277"/>
                          <a:pt x="1413933" y="147377"/>
                        </a:cubicBezTo>
                        <a:cubicBezTo>
                          <a:pt x="1514122" y="185477"/>
                          <a:pt x="1634066" y="301188"/>
                          <a:pt x="1718733" y="291310"/>
                        </a:cubicBezTo>
                        <a:cubicBezTo>
                          <a:pt x="1803400" y="281432"/>
                          <a:pt x="1910644" y="134677"/>
                          <a:pt x="1921933" y="88110"/>
                        </a:cubicBezTo>
                        <a:cubicBezTo>
                          <a:pt x="1933222" y="41543"/>
                          <a:pt x="1821745" y="-6434"/>
                          <a:pt x="1786467" y="11910"/>
                        </a:cubicBezTo>
                        <a:cubicBezTo>
                          <a:pt x="1751189" y="30254"/>
                          <a:pt x="1670756" y="148788"/>
                          <a:pt x="1710267" y="198177"/>
                        </a:cubicBezTo>
                        <a:cubicBezTo>
                          <a:pt x="1749778" y="247566"/>
                          <a:pt x="1893711" y="292721"/>
                          <a:pt x="2023533" y="308243"/>
                        </a:cubicBezTo>
                        <a:cubicBezTo>
                          <a:pt x="2153355" y="323765"/>
                          <a:pt x="2442633" y="261677"/>
                          <a:pt x="2489200" y="291310"/>
                        </a:cubicBezTo>
                        <a:cubicBezTo>
                          <a:pt x="2535767" y="320943"/>
                          <a:pt x="2360789" y="515676"/>
                          <a:pt x="2302933" y="486043"/>
                        </a:cubicBezTo>
                        <a:cubicBezTo>
                          <a:pt x="2245078" y="456410"/>
                          <a:pt x="2236611" y="119154"/>
                          <a:pt x="2142067" y="113510"/>
                        </a:cubicBezTo>
                        <a:cubicBezTo>
                          <a:pt x="2047523" y="107866"/>
                          <a:pt x="1879600" y="397144"/>
                          <a:pt x="1735667" y="452177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5" name="Freeform: Shape 24">
                    <a:extLst>
                      <a:ext uri="{FF2B5EF4-FFF2-40B4-BE49-F238E27FC236}">
                        <a16:creationId xmlns:a16="http://schemas.microsoft.com/office/drawing/2014/main" id="{A2855084-3E34-6959-64CA-F42C5794CFA9}"/>
                      </a:ext>
                    </a:extLst>
                  </p:cNvPr>
                  <p:cNvSpPr/>
                  <p:nvPr/>
                </p:nvSpPr>
                <p:spPr>
                  <a:xfrm>
                    <a:off x="1139581" y="1864672"/>
                    <a:ext cx="999445" cy="477166"/>
                  </a:xfrm>
                  <a:custGeom>
                    <a:avLst/>
                    <a:gdLst>
                      <a:gd name="connsiteX0" fmla="*/ 0 w 2016565"/>
                      <a:gd name="connsiteY0" fmla="*/ 70529 h 477166"/>
                      <a:gd name="connsiteX1" fmla="*/ 211667 w 2016565"/>
                      <a:gd name="connsiteY1" fmla="*/ 349929 h 477166"/>
                      <a:gd name="connsiteX2" fmla="*/ 533400 w 2016565"/>
                      <a:gd name="connsiteY2" fmla="*/ 155196 h 477166"/>
                      <a:gd name="connsiteX3" fmla="*/ 651934 w 2016565"/>
                      <a:gd name="connsiteY3" fmla="*/ 332996 h 477166"/>
                      <a:gd name="connsiteX4" fmla="*/ 914400 w 2016565"/>
                      <a:gd name="connsiteY4" fmla="*/ 172129 h 477166"/>
                      <a:gd name="connsiteX5" fmla="*/ 1126067 w 2016565"/>
                      <a:gd name="connsiteY5" fmla="*/ 299129 h 477166"/>
                      <a:gd name="connsiteX6" fmla="*/ 1354667 w 2016565"/>
                      <a:gd name="connsiteY6" fmla="*/ 112863 h 477166"/>
                      <a:gd name="connsiteX7" fmla="*/ 1701800 w 2016565"/>
                      <a:gd name="connsiteY7" fmla="*/ 290663 h 477166"/>
                      <a:gd name="connsiteX8" fmla="*/ 1938867 w 2016565"/>
                      <a:gd name="connsiteY8" fmla="*/ 163663 h 477166"/>
                      <a:gd name="connsiteX9" fmla="*/ 1820334 w 2016565"/>
                      <a:gd name="connsiteY9" fmla="*/ 2796 h 477166"/>
                      <a:gd name="connsiteX10" fmla="*/ 1693334 w 2016565"/>
                      <a:gd name="connsiteY10" fmla="*/ 307596 h 477166"/>
                      <a:gd name="connsiteX11" fmla="*/ 1879600 w 2016565"/>
                      <a:gd name="connsiteY11" fmla="*/ 476929 h 477166"/>
                      <a:gd name="connsiteX12" fmla="*/ 2006600 w 2016565"/>
                      <a:gd name="connsiteY12" fmla="*/ 273729 h 477166"/>
                      <a:gd name="connsiteX13" fmla="*/ 1608667 w 2016565"/>
                      <a:gd name="connsiteY13" fmla="*/ 78996 h 477166"/>
                      <a:gd name="connsiteX14" fmla="*/ 1278467 w 2016565"/>
                      <a:gd name="connsiteY14" fmla="*/ 332996 h 477166"/>
                      <a:gd name="connsiteX15" fmla="*/ 1083734 w 2016565"/>
                      <a:gd name="connsiteY15" fmla="*/ 146729 h 477166"/>
                      <a:gd name="connsiteX16" fmla="*/ 795867 w 2016565"/>
                      <a:gd name="connsiteY16" fmla="*/ 163663 h 477166"/>
                      <a:gd name="connsiteX17" fmla="*/ 897467 w 2016565"/>
                      <a:gd name="connsiteY17" fmla="*/ 409196 h 477166"/>
                      <a:gd name="connsiteX18" fmla="*/ 1413934 w 2016565"/>
                      <a:gd name="connsiteY18" fmla="*/ 392263 h 477166"/>
                      <a:gd name="connsiteX19" fmla="*/ 1388534 w 2016565"/>
                      <a:gd name="connsiteY19" fmla="*/ 205996 h 477166"/>
                      <a:gd name="connsiteX0" fmla="*/ 0 w 2016565"/>
                      <a:gd name="connsiteY0" fmla="*/ 70529 h 477166"/>
                      <a:gd name="connsiteX1" fmla="*/ 211667 w 2016565"/>
                      <a:gd name="connsiteY1" fmla="*/ 349929 h 477166"/>
                      <a:gd name="connsiteX2" fmla="*/ 533400 w 2016565"/>
                      <a:gd name="connsiteY2" fmla="*/ 155196 h 477166"/>
                      <a:gd name="connsiteX3" fmla="*/ 651934 w 2016565"/>
                      <a:gd name="connsiteY3" fmla="*/ 332996 h 477166"/>
                      <a:gd name="connsiteX4" fmla="*/ 914400 w 2016565"/>
                      <a:gd name="connsiteY4" fmla="*/ 172129 h 477166"/>
                      <a:gd name="connsiteX5" fmla="*/ 1126067 w 2016565"/>
                      <a:gd name="connsiteY5" fmla="*/ 299129 h 477166"/>
                      <a:gd name="connsiteX6" fmla="*/ 1354667 w 2016565"/>
                      <a:gd name="connsiteY6" fmla="*/ 112863 h 477166"/>
                      <a:gd name="connsiteX7" fmla="*/ 1701800 w 2016565"/>
                      <a:gd name="connsiteY7" fmla="*/ 290663 h 477166"/>
                      <a:gd name="connsiteX8" fmla="*/ 1938867 w 2016565"/>
                      <a:gd name="connsiteY8" fmla="*/ 163663 h 477166"/>
                      <a:gd name="connsiteX9" fmla="*/ 1820334 w 2016565"/>
                      <a:gd name="connsiteY9" fmla="*/ 2796 h 477166"/>
                      <a:gd name="connsiteX10" fmla="*/ 1693334 w 2016565"/>
                      <a:gd name="connsiteY10" fmla="*/ 307596 h 477166"/>
                      <a:gd name="connsiteX11" fmla="*/ 1879600 w 2016565"/>
                      <a:gd name="connsiteY11" fmla="*/ 476929 h 477166"/>
                      <a:gd name="connsiteX12" fmla="*/ 2006600 w 2016565"/>
                      <a:gd name="connsiteY12" fmla="*/ 273729 h 477166"/>
                      <a:gd name="connsiteX13" fmla="*/ 1608667 w 2016565"/>
                      <a:gd name="connsiteY13" fmla="*/ 78996 h 477166"/>
                      <a:gd name="connsiteX14" fmla="*/ 1278467 w 2016565"/>
                      <a:gd name="connsiteY14" fmla="*/ 332996 h 477166"/>
                      <a:gd name="connsiteX15" fmla="*/ 795867 w 2016565"/>
                      <a:gd name="connsiteY15" fmla="*/ 163663 h 477166"/>
                      <a:gd name="connsiteX16" fmla="*/ 897467 w 2016565"/>
                      <a:gd name="connsiteY16" fmla="*/ 409196 h 477166"/>
                      <a:gd name="connsiteX17" fmla="*/ 1413934 w 2016565"/>
                      <a:gd name="connsiteY17" fmla="*/ 392263 h 477166"/>
                      <a:gd name="connsiteX18" fmla="*/ 1388534 w 2016565"/>
                      <a:gd name="connsiteY18" fmla="*/ 205996 h 477166"/>
                      <a:gd name="connsiteX0" fmla="*/ 0 w 2016565"/>
                      <a:gd name="connsiteY0" fmla="*/ 70529 h 477166"/>
                      <a:gd name="connsiteX1" fmla="*/ 211667 w 2016565"/>
                      <a:gd name="connsiteY1" fmla="*/ 349929 h 477166"/>
                      <a:gd name="connsiteX2" fmla="*/ 533400 w 2016565"/>
                      <a:gd name="connsiteY2" fmla="*/ 155196 h 477166"/>
                      <a:gd name="connsiteX3" fmla="*/ 651934 w 2016565"/>
                      <a:gd name="connsiteY3" fmla="*/ 332996 h 477166"/>
                      <a:gd name="connsiteX4" fmla="*/ 914400 w 2016565"/>
                      <a:gd name="connsiteY4" fmla="*/ 172129 h 477166"/>
                      <a:gd name="connsiteX5" fmla="*/ 1126067 w 2016565"/>
                      <a:gd name="connsiteY5" fmla="*/ 299129 h 477166"/>
                      <a:gd name="connsiteX6" fmla="*/ 1354667 w 2016565"/>
                      <a:gd name="connsiteY6" fmla="*/ 112863 h 477166"/>
                      <a:gd name="connsiteX7" fmla="*/ 1701800 w 2016565"/>
                      <a:gd name="connsiteY7" fmla="*/ 290663 h 477166"/>
                      <a:gd name="connsiteX8" fmla="*/ 1938867 w 2016565"/>
                      <a:gd name="connsiteY8" fmla="*/ 163663 h 477166"/>
                      <a:gd name="connsiteX9" fmla="*/ 1820334 w 2016565"/>
                      <a:gd name="connsiteY9" fmla="*/ 2796 h 477166"/>
                      <a:gd name="connsiteX10" fmla="*/ 1693334 w 2016565"/>
                      <a:gd name="connsiteY10" fmla="*/ 307596 h 477166"/>
                      <a:gd name="connsiteX11" fmla="*/ 1879600 w 2016565"/>
                      <a:gd name="connsiteY11" fmla="*/ 476929 h 477166"/>
                      <a:gd name="connsiteX12" fmla="*/ 2006600 w 2016565"/>
                      <a:gd name="connsiteY12" fmla="*/ 273729 h 477166"/>
                      <a:gd name="connsiteX13" fmla="*/ 1608667 w 2016565"/>
                      <a:gd name="connsiteY13" fmla="*/ 78996 h 477166"/>
                      <a:gd name="connsiteX14" fmla="*/ 1278467 w 2016565"/>
                      <a:gd name="connsiteY14" fmla="*/ 332996 h 477166"/>
                      <a:gd name="connsiteX15" fmla="*/ 897467 w 2016565"/>
                      <a:gd name="connsiteY15" fmla="*/ 409196 h 477166"/>
                      <a:gd name="connsiteX16" fmla="*/ 1413934 w 2016565"/>
                      <a:gd name="connsiteY16" fmla="*/ 392263 h 477166"/>
                      <a:gd name="connsiteX17" fmla="*/ 1388534 w 2016565"/>
                      <a:gd name="connsiteY17" fmla="*/ 205996 h 477166"/>
                      <a:gd name="connsiteX0" fmla="*/ 0 w 2016565"/>
                      <a:gd name="connsiteY0" fmla="*/ 70529 h 477166"/>
                      <a:gd name="connsiteX1" fmla="*/ 211667 w 2016565"/>
                      <a:gd name="connsiteY1" fmla="*/ 349929 h 477166"/>
                      <a:gd name="connsiteX2" fmla="*/ 533400 w 2016565"/>
                      <a:gd name="connsiteY2" fmla="*/ 155196 h 477166"/>
                      <a:gd name="connsiteX3" fmla="*/ 651934 w 2016565"/>
                      <a:gd name="connsiteY3" fmla="*/ 332996 h 477166"/>
                      <a:gd name="connsiteX4" fmla="*/ 914400 w 2016565"/>
                      <a:gd name="connsiteY4" fmla="*/ 172129 h 477166"/>
                      <a:gd name="connsiteX5" fmla="*/ 1126067 w 2016565"/>
                      <a:gd name="connsiteY5" fmla="*/ 299129 h 477166"/>
                      <a:gd name="connsiteX6" fmla="*/ 1354667 w 2016565"/>
                      <a:gd name="connsiteY6" fmla="*/ 112863 h 477166"/>
                      <a:gd name="connsiteX7" fmla="*/ 1701800 w 2016565"/>
                      <a:gd name="connsiteY7" fmla="*/ 290663 h 477166"/>
                      <a:gd name="connsiteX8" fmla="*/ 1938867 w 2016565"/>
                      <a:gd name="connsiteY8" fmla="*/ 163663 h 477166"/>
                      <a:gd name="connsiteX9" fmla="*/ 1820334 w 2016565"/>
                      <a:gd name="connsiteY9" fmla="*/ 2796 h 477166"/>
                      <a:gd name="connsiteX10" fmla="*/ 1693334 w 2016565"/>
                      <a:gd name="connsiteY10" fmla="*/ 307596 h 477166"/>
                      <a:gd name="connsiteX11" fmla="*/ 1879600 w 2016565"/>
                      <a:gd name="connsiteY11" fmla="*/ 476929 h 477166"/>
                      <a:gd name="connsiteX12" fmla="*/ 2006600 w 2016565"/>
                      <a:gd name="connsiteY12" fmla="*/ 273729 h 477166"/>
                      <a:gd name="connsiteX13" fmla="*/ 1608667 w 2016565"/>
                      <a:gd name="connsiteY13" fmla="*/ 78996 h 477166"/>
                      <a:gd name="connsiteX14" fmla="*/ 1278467 w 2016565"/>
                      <a:gd name="connsiteY14" fmla="*/ 332996 h 477166"/>
                      <a:gd name="connsiteX15" fmla="*/ 1413934 w 2016565"/>
                      <a:gd name="connsiteY15" fmla="*/ 392263 h 477166"/>
                      <a:gd name="connsiteX16" fmla="*/ 1388534 w 2016565"/>
                      <a:gd name="connsiteY16" fmla="*/ 205996 h 4771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2016565" h="477166">
                        <a:moveTo>
                          <a:pt x="0" y="70529"/>
                        </a:moveTo>
                        <a:cubicBezTo>
                          <a:pt x="61383" y="203173"/>
                          <a:pt x="122767" y="335818"/>
                          <a:pt x="211667" y="349929"/>
                        </a:cubicBezTo>
                        <a:cubicBezTo>
                          <a:pt x="300567" y="364040"/>
                          <a:pt x="460022" y="158018"/>
                          <a:pt x="533400" y="155196"/>
                        </a:cubicBezTo>
                        <a:cubicBezTo>
                          <a:pt x="606778" y="152374"/>
                          <a:pt x="588434" y="330174"/>
                          <a:pt x="651934" y="332996"/>
                        </a:cubicBezTo>
                        <a:cubicBezTo>
                          <a:pt x="715434" y="335818"/>
                          <a:pt x="835378" y="177773"/>
                          <a:pt x="914400" y="172129"/>
                        </a:cubicBezTo>
                        <a:cubicBezTo>
                          <a:pt x="993422" y="166485"/>
                          <a:pt x="1052689" y="309007"/>
                          <a:pt x="1126067" y="299129"/>
                        </a:cubicBezTo>
                        <a:cubicBezTo>
                          <a:pt x="1199445" y="289251"/>
                          <a:pt x="1258712" y="114274"/>
                          <a:pt x="1354667" y="112863"/>
                        </a:cubicBezTo>
                        <a:cubicBezTo>
                          <a:pt x="1450622" y="111452"/>
                          <a:pt x="1604433" y="282196"/>
                          <a:pt x="1701800" y="290663"/>
                        </a:cubicBezTo>
                        <a:cubicBezTo>
                          <a:pt x="1799167" y="299130"/>
                          <a:pt x="1919111" y="211641"/>
                          <a:pt x="1938867" y="163663"/>
                        </a:cubicBezTo>
                        <a:cubicBezTo>
                          <a:pt x="1958623" y="115685"/>
                          <a:pt x="1861256" y="-21193"/>
                          <a:pt x="1820334" y="2796"/>
                        </a:cubicBezTo>
                        <a:cubicBezTo>
                          <a:pt x="1779412" y="26785"/>
                          <a:pt x="1683456" y="228574"/>
                          <a:pt x="1693334" y="307596"/>
                        </a:cubicBezTo>
                        <a:cubicBezTo>
                          <a:pt x="1703212" y="386618"/>
                          <a:pt x="1827389" y="482574"/>
                          <a:pt x="1879600" y="476929"/>
                        </a:cubicBezTo>
                        <a:cubicBezTo>
                          <a:pt x="1931811" y="471285"/>
                          <a:pt x="2051755" y="340051"/>
                          <a:pt x="2006600" y="273729"/>
                        </a:cubicBezTo>
                        <a:cubicBezTo>
                          <a:pt x="1961445" y="207407"/>
                          <a:pt x="1730023" y="69118"/>
                          <a:pt x="1608667" y="78996"/>
                        </a:cubicBezTo>
                        <a:cubicBezTo>
                          <a:pt x="1487312" y="88874"/>
                          <a:pt x="1310922" y="280785"/>
                          <a:pt x="1278467" y="332996"/>
                        </a:cubicBezTo>
                        <a:cubicBezTo>
                          <a:pt x="1246012" y="385207"/>
                          <a:pt x="1395589" y="413430"/>
                          <a:pt x="1413934" y="392263"/>
                        </a:cubicBezTo>
                        <a:cubicBezTo>
                          <a:pt x="1495778" y="358396"/>
                          <a:pt x="1442156" y="282196"/>
                          <a:pt x="1388534" y="205996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6" name="Freeform: Shape 25">
                    <a:extLst>
                      <a:ext uri="{FF2B5EF4-FFF2-40B4-BE49-F238E27FC236}">
                        <a16:creationId xmlns:a16="http://schemas.microsoft.com/office/drawing/2014/main" id="{BFB96C13-07B9-99D8-CA6A-90124FEDC133}"/>
                      </a:ext>
                    </a:extLst>
                  </p:cNvPr>
                  <p:cNvSpPr/>
                  <p:nvPr/>
                </p:nvSpPr>
                <p:spPr>
                  <a:xfrm>
                    <a:off x="1058015" y="5427709"/>
                    <a:ext cx="2408255" cy="604984"/>
                  </a:xfrm>
                  <a:custGeom>
                    <a:avLst/>
                    <a:gdLst>
                      <a:gd name="connsiteX0" fmla="*/ 0 w 2396097"/>
                      <a:gd name="connsiteY0" fmla="*/ 364703 h 730047"/>
                      <a:gd name="connsiteX1" fmla="*/ 389466 w 2396097"/>
                      <a:gd name="connsiteY1" fmla="*/ 280037 h 730047"/>
                      <a:gd name="connsiteX2" fmla="*/ 668866 w 2396097"/>
                      <a:gd name="connsiteY2" fmla="*/ 347770 h 730047"/>
                      <a:gd name="connsiteX3" fmla="*/ 965200 w 2396097"/>
                      <a:gd name="connsiteY3" fmla="*/ 339303 h 730047"/>
                      <a:gd name="connsiteX4" fmla="*/ 1126066 w 2396097"/>
                      <a:gd name="connsiteY4" fmla="*/ 491703 h 730047"/>
                      <a:gd name="connsiteX5" fmla="*/ 1363133 w 2396097"/>
                      <a:gd name="connsiteY5" fmla="*/ 440903 h 730047"/>
                      <a:gd name="connsiteX6" fmla="*/ 1625600 w 2396097"/>
                      <a:gd name="connsiteY6" fmla="*/ 415503 h 730047"/>
                      <a:gd name="connsiteX7" fmla="*/ 1938866 w 2396097"/>
                      <a:gd name="connsiteY7" fmla="*/ 508637 h 730047"/>
                      <a:gd name="connsiteX8" fmla="*/ 2192866 w 2396097"/>
                      <a:gd name="connsiteY8" fmla="*/ 491703 h 730047"/>
                      <a:gd name="connsiteX9" fmla="*/ 2201333 w 2396097"/>
                      <a:gd name="connsiteY9" fmla="*/ 313903 h 730047"/>
                      <a:gd name="connsiteX10" fmla="*/ 2108200 w 2396097"/>
                      <a:gd name="connsiteY10" fmla="*/ 127637 h 730047"/>
                      <a:gd name="connsiteX11" fmla="*/ 1854200 w 2396097"/>
                      <a:gd name="connsiteY11" fmla="*/ 220770 h 730047"/>
                      <a:gd name="connsiteX12" fmla="*/ 1930400 w 2396097"/>
                      <a:gd name="connsiteY12" fmla="*/ 474770 h 730047"/>
                      <a:gd name="connsiteX13" fmla="*/ 2133600 w 2396097"/>
                      <a:gd name="connsiteY13" fmla="*/ 728770 h 730047"/>
                      <a:gd name="connsiteX14" fmla="*/ 2396066 w 2396097"/>
                      <a:gd name="connsiteY14" fmla="*/ 559437 h 730047"/>
                      <a:gd name="connsiteX15" fmla="*/ 2116666 w 2396097"/>
                      <a:gd name="connsiteY15" fmla="*/ 263103 h 730047"/>
                      <a:gd name="connsiteX16" fmla="*/ 2048933 w 2396097"/>
                      <a:gd name="connsiteY16" fmla="*/ 457837 h 730047"/>
                      <a:gd name="connsiteX17" fmla="*/ 1710266 w 2396097"/>
                      <a:gd name="connsiteY17" fmla="*/ 440903 h 730047"/>
                      <a:gd name="connsiteX18" fmla="*/ 1557866 w 2396097"/>
                      <a:gd name="connsiteY18" fmla="*/ 263103 h 730047"/>
                      <a:gd name="connsiteX19" fmla="*/ 1143000 w 2396097"/>
                      <a:gd name="connsiteY19" fmla="*/ 322370 h 730047"/>
                      <a:gd name="connsiteX20" fmla="*/ 982133 w 2396097"/>
                      <a:gd name="connsiteY20" fmla="*/ 474770 h 730047"/>
                      <a:gd name="connsiteX21" fmla="*/ 635000 w 2396097"/>
                      <a:gd name="connsiteY21" fmla="*/ 288503 h 730047"/>
                      <a:gd name="connsiteX22" fmla="*/ 736600 w 2396097"/>
                      <a:gd name="connsiteY22" fmla="*/ 637 h 730047"/>
                      <a:gd name="connsiteX23" fmla="*/ 296333 w 2396097"/>
                      <a:gd name="connsiteY23" fmla="*/ 220770 h 730047"/>
                      <a:gd name="connsiteX24" fmla="*/ 431800 w 2396097"/>
                      <a:gd name="connsiteY24" fmla="*/ 542503 h 730047"/>
                      <a:gd name="connsiteX25" fmla="*/ 795866 w 2396097"/>
                      <a:gd name="connsiteY25" fmla="*/ 542503 h 730047"/>
                      <a:gd name="connsiteX26" fmla="*/ 1058333 w 2396097"/>
                      <a:gd name="connsiteY26" fmla="*/ 195370 h 730047"/>
                      <a:gd name="connsiteX27" fmla="*/ 677333 w 2396097"/>
                      <a:gd name="connsiteY27" fmla="*/ 93770 h 730047"/>
                      <a:gd name="connsiteX28" fmla="*/ 533400 w 2396097"/>
                      <a:gd name="connsiteY28" fmla="*/ 330837 h 730047"/>
                      <a:gd name="connsiteX0" fmla="*/ 0 w 2396097"/>
                      <a:gd name="connsiteY0" fmla="*/ 276442 h 641786"/>
                      <a:gd name="connsiteX1" fmla="*/ 389466 w 2396097"/>
                      <a:gd name="connsiteY1" fmla="*/ 191776 h 641786"/>
                      <a:gd name="connsiteX2" fmla="*/ 668866 w 2396097"/>
                      <a:gd name="connsiteY2" fmla="*/ 259509 h 641786"/>
                      <a:gd name="connsiteX3" fmla="*/ 965200 w 2396097"/>
                      <a:gd name="connsiteY3" fmla="*/ 251042 h 641786"/>
                      <a:gd name="connsiteX4" fmla="*/ 1126066 w 2396097"/>
                      <a:gd name="connsiteY4" fmla="*/ 403442 h 641786"/>
                      <a:gd name="connsiteX5" fmla="*/ 1363133 w 2396097"/>
                      <a:gd name="connsiteY5" fmla="*/ 352642 h 641786"/>
                      <a:gd name="connsiteX6" fmla="*/ 1625600 w 2396097"/>
                      <a:gd name="connsiteY6" fmla="*/ 327242 h 641786"/>
                      <a:gd name="connsiteX7" fmla="*/ 1938866 w 2396097"/>
                      <a:gd name="connsiteY7" fmla="*/ 420376 h 641786"/>
                      <a:gd name="connsiteX8" fmla="*/ 2192866 w 2396097"/>
                      <a:gd name="connsiteY8" fmla="*/ 403442 h 641786"/>
                      <a:gd name="connsiteX9" fmla="*/ 2201333 w 2396097"/>
                      <a:gd name="connsiteY9" fmla="*/ 225642 h 641786"/>
                      <a:gd name="connsiteX10" fmla="*/ 2108200 w 2396097"/>
                      <a:gd name="connsiteY10" fmla="*/ 39376 h 641786"/>
                      <a:gd name="connsiteX11" fmla="*/ 1854200 w 2396097"/>
                      <a:gd name="connsiteY11" fmla="*/ 132509 h 641786"/>
                      <a:gd name="connsiteX12" fmla="*/ 1930400 w 2396097"/>
                      <a:gd name="connsiteY12" fmla="*/ 386509 h 641786"/>
                      <a:gd name="connsiteX13" fmla="*/ 2133600 w 2396097"/>
                      <a:gd name="connsiteY13" fmla="*/ 640509 h 641786"/>
                      <a:gd name="connsiteX14" fmla="*/ 2396066 w 2396097"/>
                      <a:gd name="connsiteY14" fmla="*/ 471176 h 641786"/>
                      <a:gd name="connsiteX15" fmla="*/ 2116666 w 2396097"/>
                      <a:gd name="connsiteY15" fmla="*/ 174842 h 641786"/>
                      <a:gd name="connsiteX16" fmla="*/ 2048933 w 2396097"/>
                      <a:gd name="connsiteY16" fmla="*/ 369576 h 641786"/>
                      <a:gd name="connsiteX17" fmla="*/ 1710266 w 2396097"/>
                      <a:gd name="connsiteY17" fmla="*/ 352642 h 641786"/>
                      <a:gd name="connsiteX18" fmla="*/ 1557866 w 2396097"/>
                      <a:gd name="connsiteY18" fmla="*/ 174842 h 641786"/>
                      <a:gd name="connsiteX19" fmla="*/ 1143000 w 2396097"/>
                      <a:gd name="connsiteY19" fmla="*/ 234109 h 641786"/>
                      <a:gd name="connsiteX20" fmla="*/ 982133 w 2396097"/>
                      <a:gd name="connsiteY20" fmla="*/ 386509 h 641786"/>
                      <a:gd name="connsiteX21" fmla="*/ 635000 w 2396097"/>
                      <a:gd name="connsiteY21" fmla="*/ 200242 h 641786"/>
                      <a:gd name="connsiteX22" fmla="*/ 296333 w 2396097"/>
                      <a:gd name="connsiteY22" fmla="*/ 132509 h 641786"/>
                      <a:gd name="connsiteX23" fmla="*/ 431800 w 2396097"/>
                      <a:gd name="connsiteY23" fmla="*/ 454242 h 641786"/>
                      <a:gd name="connsiteX24" fmla="*/ 795866 w 2396097"/>
                      <a:gd name="connsiteY24" fmla="*/ 454242 h 641786"/>
                      <a:gd name="connsiteX25" fmla="*/ 1058333 w 2396097"/>
                      <a:gd name="connsiteY25" fmla="*/ 107109 h 641786"/>
                      <a:gd name="connsiteX26" fmla="*/ 677333 w 2396097"/>
                      <a:gd name="connsiteY26" fmla="*/ 5509 h 641786"/>
                      <a:gd name="connsiteX27" fmla="*/ 533400 w 2396097"/>
                      <a:gd name="connsiteY27" fmla="*/ 242576 h 641786"/>
                      <a:gd name="connsiteX0" fmla="*/ 0 w 2396097"/>
                      <a:gd name="connsiteY0" fmla="*/ 276441 h 641785"/>
                      <a:gd name="connsiteX1" fmla="*/ 389466 w 2396097"/>
                      <a:gd name="connsiteY1" fmla="*/ 191775 h 641785"/>
                      <a:gd name="connsiteX2" fmla="*/ 668866 w 2396097"/>
                      <a:gd name="connsiteY2" fmla="*/ 259508 h 641785"/>
                      <a:gd name="connsiteX3" fmla="*/ 965200 w 2396097"/>
                      <a:gd name="connsiteY3" fmla="*/ 251041 h 641785"/>
                      <a:gd name="connsiteX4" fmla="*/ 1126066 w 2396097"/>
                      <a:gd name="connsiteY4" fmla="*/ 403441 h 641785"/>
                      <a:gd name="connsiteX5" fmla="*/ 1363133 w 2396097"/>
                      <a:gd name="connsiteY5" fmla="*/ 352641 h 641785"/>
                      <a:gd name="connsiteX6" fmla="*/ 1625600 w 2396097"/>
                      <a:gd name="connsiteY6" fmla="*/ 327241 h 641785"/>
                      <a:gd name="connsiteX7" fmla="*/ 1938866 w 2396097"/>
                      <a:gd name="connsiteY7" fmla="*/ 420375 h 641785"/>
                      <a:gd name="connsiteX8" fmla="*/ 2192866 w 2396097"/>
                      <a:gd name="connsiteY8" fmla="*/ 403441 h 641785"/>
                      <a:gd name="connsiteX9" fmla="*/ 2201333 w 2396097"/>
                      <a:gd name="connsiteY9" fmla="*/ 225641 h 641785"/>
                      <a:gd name="connsiteX10" fmla="*/ 2108200 w 2396097"/>
                      <a:gd name="connsiteY10" fmla="*/ 39375 h 641785"/>
                      <a:gd name="connsiteX11" fmla="*/ 1854200 w 2396097"/>
                      <a:gd name="connsiteY11" fmla="*/ 132508 h 641785"/>
                      <a:gd name="connsiteX12" fmla="*/ 1930400 w 2396097"/>
                      <a:gd name="connsiteY12" fmla="*/ 386508 h 641785"/>
                      <a:gd name="connsiteX13" fmla="*/ 2133600 w 2396097"/>
                      <a:gd name="connsiteY13" fmla="*/ 640508 h 641785"/>
                      <a:gd name="connsiteX14" fmla="*/ 2396066 w 2396097"/>
                      <a:gd name="connsiteY14" fmla="*/ 471175 h 641785"/>
                      <a:gd name="connsiteX15" fmla="*/ 2116666 w 2396097"/>
                      <a:gd name="connsiteY15" fmla="*/ 174841 h 641785"/>
                      <a:gd name="connsiteX16" fmla="*/ 2048933 w 2396097"/>
                      <a:gd name="connsiteY16" fmla="*/ 369575 h 641785"/>
                      <a:gd name="connsiteX17" fmla="*/ 1710266 w 2396097"/>
                      <a:gd name="connsiteY17" fmla="*/ 352641 h 641785"/>
                      <a:gd name="connsiteX18" fmla="*/ 1557866 w 2396097"/>
                      <a:gd name="connsiteY18" fmla="*/ 174841 h 641785"/>
                      <a:gd name="connsiteX19" fmla="*/ 1143000 w 2396097"/>
                      <a:gd name="connsiteY19" fmla="*/ 234108 h 641785"/>
                      <a:gd name="connsiteX20" fmla="*/ 982133 w 2396097"/>
                      <a:gd name="connsiteY20" fmla="*/ 386508 h 641785"/>
                      <a:gd name="connsiteX21" fmla="*/ 635000 w 2396097"/>
                      <a:gd name="connsiteY21" fmla="*/ 200241 h 641785"/>
                      <a:gd name="connsiteX22" fmla="*/ 318804 w 2396097"/>
                      <a:gd name="connsiteY22" fmla="*/ 118741 h 641785"/>
                      <a:gd name="connsiteX23" fmla="*/ 296333 w 2396097"/>
                      <a:gd name="connsiteY23" fmla="*/ 132508 h 641785"/>
                      <a:gd name="connsiteX24" fmla="*/ 431800 w 2396097"/>
                      <a:gd name="connsiteY24" fmla="*/ 454241 h 641785"/>
                      <a:gd name="connsiteX25" fmla="*/ 795866 w 2396097"/>
                      <a:gd name="connsiteY25" fmla="*/ 454241 h 641785"/>
                      <a:gd name="connsiteX26" fmla="*/ 1058333 w 2396097"/>
                      <a:gd name="connsiteY26" fmla="*/ 107108 h 641785"/>
                      <a:gd name="connsiteX27" fmla="*/ 677333 w 2396097"/>
                      <a:gd name="connsiteY27" fmla="*/ 5508 h 641785"/>
                      <a:gd name="connsiteX28" fmla="*/ 533400 w 2396097"/>
                      <a:gd name="connsiteY28" fmla="*/ 242575 h 641785"/>
                      <a:gd name="connsiteX0" fmla="*/ 0 w 2396097"/>
                      <a:gd name="connsiteY0" fmla="*/ 276441 h 641785"/>
                      <a:gd name="connsiteX1" fmla="*/ 389466 w 2396097"/>
                      <a:gd name="connsiteY1" fmla="*/ 191775 h 641785"/>
                      <a:gd name="connsiteX2" fmla="*/ 668866 w 2396097"/>
                      <a:gd name="connsiteY2" fmla="*/ 259508 h 641785"/>
                      <a:gd name="connsiteX3" fmla="*/ 965200 w 2396097"/>
                      <a:gd name="connsiteY3" fmla="*/ 251041 h 641785"/>
                      <a:gd name="connsiteX4" fmla="*/ 1126066 w 2396097"/>
                      <a:gd name="connsiteY4" fmla="*/ 403441 h 641785"/>
                      <a:gd name="connsiteX5" fmla="*/ 1363133 w 2396097"/>
                      <a:gd name="connsiteY5" fmla="*/ 352641 h 641785"/>
                      <a:gd name="connsiteX6" fmla="*/ 1625600 w 2396097"/>
                      <a:gd name="connsiteY6" fmla="*/ 327241 h 641785"/>
                      <a:gd name="connsiteX7" fmla="*/ 1938866 w 2396097"/>
                      <a:gd name="connsiteY7" fmla="*/ 420375 h 641785"/>
                      <a:gd name="connsiteX8" fmla="*/ 2192866 w 2396097"/>
                      <a:gd name="connsiteY8" fmla="*/ 403441 h 641785"/>
                      <a:gd name="connsiteX9" fmla="*/ 2201333 w 2396097"/>
                      <a:gd name="connsiteY9" fmla="*/ 225641 h 641785"/>
                      <a:gd name="connsiteX10" fmla="*/ 2108200 w 2396097"/>
                      <a:gd name="connsiteY10" fmla="*/ 39375 h 641785"/>
                      <a:gd name="connsiteX11" fmla="*/ 1854200 w 2396097"/>
                      <a:gd name="connsiteY11" fmla="*/ 132508 h 641785"/>
                      <a:gd name="connsiteX12" fmla="*/ 1930400 w 2396097"/>
                      <a:gd name="connsiteY12" fmla="*/ 386508 h 641785"/>
                      <a:gd name="connsiteX13" fmla="*/ 2133600 w 2396097"/>
                      <a:gd name="connsiteY13" fmla="*/ 640508 h 641785"/>
                      <a:gd name="connsiteX14" fmla="*/ 2396066 w 2396097"/>
                      <a:gd name="connsiteY14" fmla="*/ 471175 h 641785"/>
                      <a:gd name="connsiteX15" fmla="*/ 2116666 w 2396097"/>
                      <a:gd name="connsiteY15" fmla="*/ 174841 h 641785"/>
                      <a:gd name="connsiteX16" fmla="*/ 2048933 w 2396097"/>
                      <a:gd name="connsiteY16" fmla="*/ 369575 h 641785"/>
                      <a:gd name="connsiteX17" fmla="*/ 1710266 w 2396097"/>
                      <a:gd name="connsiteY17" fmla="*/ 352641 h 641785"/>
                      <a:gd name="connsiteX18" fmla="*/ 1557866 w 2396097"/>
                      <a:gd name="connsiteY18" fmla="*/ 174841 h 641785"/>
                      <a:gd name="connsiteX19" fmla="*/ 1143000 w 2396097"/>
                      <a:gd name="connsiteY19" fmla="*/ 234108 h 641785"/>
                      <a:gd name="connsiteX20" fmla="*/ 982133 w 2396097"/>
                      <a:gd name="connsiteY20" fmla="*/ 386508 h 641785"/>
                      <a:gd name="connsiteX21" fmla="*/ 635000 w 2396097"/>
                      <a:gd name="connsiteY21" fmla="*/ 200241 h 641785"/>
                      <a:gd name="connsiteX22" fmla="*/ 318804 w 2396097"/>
                      <a:gd name="connsiteY22" fmla="*/ 118741 h 641785"/>
                      <a:gd name="connsiteX23" fmla="*/ 431800 w 2396097"/>
                      <a:gd name="connsiteY23" fmla="*/ 454241 h 641785"/>
                      <a:gd name="connsiteX24" fmla="*/ 795866 w 2396097"/>
                      <a:gd name="connsiteY24" fmla="*/ 454241 h 641785"/>
                      <a:gd name="connsiteX25" fmla="*/ 1058333 w 2396097"/>
                      <a:gd name="connsiteY25" fmla="*/ 107108 h 641785"/>
                      <a:gd name="connsiteX26" fmla="*/ 677333 w 2396097"/>
                      <a:gd name="connsiteY26" fmla="*/ 5508 h 641785"/>
                      <a:gd name="connsiteX27" fmla="*/ 533400 w 2396097"/>
                      <a:gd name="connsiteY27" fmla="*/ 242575 h 641785"/>
                      <a:gd name="connsiteX0" fmla="*/ 0 w 2396097"/>
                      <a:gd name="connsiteY0" fmla="*/ 276441 h 641785"/>
                      <a:gd name="connsiteX1" fmla="*/ 389466 w 2396097"/>
                      <a:gd name="connsiteY1" fmla="*/ 191775 h 641785"/>
                      <a:gd name="connsiteX2" fmla="*/ 668866 w 2396097"/>
                      <a:gd name="connsiteY2" fmla="*/ 259508 h 641785"/>
                      <a:gd name="connsiteX3" fmla="*/ 965200 w 2396097"/>
                      <a:gd name="connsiteY3" fmla="*/ 251041 h 641785"/>
                      <a:gd name="connsiteX4" fmla="*/ 1126066 w 2396097"/>
                      <a:gd name="connsiteY4" fmla="*/ 403441 h 641785"/>
                      <a:gd name="connsiteX5" fmla="*/ 1363133 w 2396097"/>
                      <a:gd name="connsiteY5" fmla="*/ 352641 h 641785"/>
                      <a:gd name="connsiteX6" fmla="*/ 1625600 w 2396097"/>
                      <a:gd name="connsiteY6" fmla="*/ 327241 h 641785"/>
                      <a:gd name="connsiteX7" fmla="*/ 1938866 w 2396097"/>
                      <a:gd name="connsiteY7" fmla="*/ 420375 h 641785"/>
                      <a:gd name="connsiteX8" fmla="*/ 2192866 w 2396097"/>
                      <a:gd name="connsiteY8" fmla="*/ 403441 h 641785"/>
                      <a:gd name="connsiteX9" fmla="*/ 2201333 w 2396097"/>
                      <a:gd name="connsiteY9" fmla="*/ 225641 h 641785"/>
                      <a:gd name="connsiteX10" fmla="*/ 2108200 w 2396097"/>
                      <a:gd name="connsiteY10" fmla="*/ 39375 h 641785"/>
                      <a:gd name="connsiteX11" fmla="*/ 1854200 w 2396097"/>
                      <a:gd name="connsiteY11" fmla="*/ 132508 h 641785"/>
                      <a:gd name="connsiteX12" fmla="*/ 1930400 w 2396097"/>
                      <a:gd name="connsiteY12" fmla="*/ 386508 h 641785"/>
                      <a:gd name="connsiteX13" fmla="*/ 2133600 w 2396097"/>
                      <a:gd name="connsiteY13" fmla="*/ 640508 h 641785"/>
                      <a:gd name="connsiteX14" fmla="*/ 2396066 w 2396097"/>
                      <a:gd name="connsiteY14" fmla="*/ 471175 h 641785"/>
                      <a:gd name="connsiteX15" fmla="*/ 2116666 w 2396097"/>
                      <a:gd name="connsiteY15" fmla="*/ 174841 h 641785"/>
                      <a:gd name="connsiteX16" fmla="*/ 2048933 w 2396097"/>
                      <a:gd name="connsiteY16" fmla="*/ 369575 h 641785"/>
                      <a:gd name="connsiteX17" fmla="*/ 1710266 w 2396097"/>
                      <a:gd name="connsiteY17" fmla="*/ 352641 h 641785"/>
                      <a:gd name="connsiteX18" fmla="*/ 1557866 w 2396097"/>
                      <a:gd name="connsiteY18" fmla="*/ 174841 h 641785"/>
                      <a:gd name="connsiteX19" fmla="*/ 1143000 w 2396097"/>
                      <a:gd name="connsiteY19" fmla="*/ 234108 h 641785"/>
                      <a:gd name="connsiteX20" fmla="*/ 982133 w 2396097"/>
                      <a:gd name="connsiteY20" fmla="*/ 386508 h 641785"/>
                      <a:gd name="connsiteX21" fmla="*/ 635000 w 2396097"/>
                      <a:gd name="connsiteY21" fmla="*/ 200241 h 641785"/>
                      <a:gd name="connsiteX22" fmla="*/ 431800 w 2396097"/>
                      <a:gd name="connsiteY22" fmla="*/ 454241 h 641785"/>
                      <a:gd name="connsiteX23" fmla="*/ 795866 w 2396097"/>
                      <a:gd name="connsiteY23" fmla="*/ 454241 h 641785"/>
                      <a:gd name="connsiteX24" fmla="*/ 1058333 w 2396097"/>
                      <a:gd name="connsiteY24" fmla="*/ 107108 h 641785"/>
                      <a:gd name="connsiteX25" fmla="*/ 677333 w 2396097"/>
                      <a:gd name="connsiteY25" fmla="*/ 5508 h 641785"/>
                      <a:gd name="connsiteX26" fmla="*/ 533400 w 2396097"/>
                      <a:gd name="connsiteY26" fmla="*/ 242575 h 641785"/>
                      <a:gd name="connsiteX0" fmla="*/ 0 w 2396097"/>
                      <a:gd name="connsiteY0" fmla="*/ 276441 h 641785"/>
                      <a:gd name="connsiteX1" fmla="*/ 389466 w 2396097"/>
                      <a:gd name="connsiteY1" fmla="*/ 191775 h 641785"/>
                      <a:gd name="connsiteX2" fmla="*/ 668866 w 2396097"/>
                      <a:gd name="connsiteY2" fmla="*/ 259508 h 641785"/>
                      <a:gd name="connsiteX3" fmla="*/ 965200 w 2396097"/>
                      <a:gd name="connsiteY3" fmla="*/ 251041 h 641785"/>
                      <a:gd name="connsiteX4" fmla="*/ 1126066 w 2396097"/>
                      <a:gd name="connsiteY4" fmla="*/ 403441 h 641785"/>
                      <a:gd name="connsiteX5" fmla="*/ 1363133 w 2396097"/>
                      <a:gd name="connsiteY5" fmla="*/ 352641 h 641785"/>
                      <a:gd name="connsiteX6" fmla="*/ 1625600 w 2396097"/>
                      <a:gd name="connsiteY6" fmla="*/ 327241 h 641785"/>
                      <a:gd name="connsiteX7" fmla="*/ 1938866 w 2396097"/>
                      <a:gd name="connsiteY7" fmla="*/ 420375 h 641785"/>
                      <a:gd name="connsiteX8" fmla="*/ 2192866 w 2396097"/>
                      <a:gd name="connsiteY8" fmla="*/ 403441 h 641785"/>
                      <a:gd name="connsiteX9" fmla="*/ 2201333 w 2396097"/>
                      <a:gd name="connsiteY9" fmla="*/ 225641 h 641785"/>
                      <a:gd name="connsiteX10" fmla="*/ 2108200 w 2396097"/>
                      <a:gd name="connsiteY10" fmla="*/ 39375 h 641785"/>
                      <a:gd name="connsiteX11" fmla="*/ 1854200 w 2396097"/>
                      <a:gd name="connsiteY11" fmla="*/ 132508 h 641785"/>
                      <a:gd name="connsiteX12" fmla="*/ 1930400 w 2396097"/>
                      <a:gd name="connsiteY12" fmla="*/ 386508 h 641785"/>
                      <a:gd name="connsiteX13" fmla="*/ 2133600 w 2396097"/>
                      <a:gd name="connsiteY13" fmla="*/ 640508 h 641785"/>
                      <a:gd name="connsiteX14" fmla="*/ 2396066 w 2396097"/>
                      <a:gd name="connsiteY14" fmla="*/ 471175 h 641785"/>
                      <a:gd name="connsiteX15" fmla="*/ 2116666 w 2396097"/>
                      <a:gd name="connsiteY15" fmla="*/ 174841 h 641785"/>
                      <a:gd name="connsiteX16" fmla="*/ 2048933 w 2396097"/>
                      <a:gd name="connsiteY16" fmla="*/ 369575 h 641785"/>
                      <a:gd name="connsiteX17" fmla="*/ 1710266 w 2396097"/>
                      <a:gd name="connsiteY17" fmla="*/ 352641 h 641785"/>
                      <a:gd name="connsiteX18" fmla="*/ 1557866 w 2396097"/>
                      <a:gd name="connsiteY18" fmla="*/ 174841 h 641785"/>
                      <a:gd name="connsiteX19" fmla="*/ 1143000 w 2396097"/>
                      <a:gd name="connsiteY19" fmla="*/ 234108 h 641785"/>
                      <a:gd name="connsiteX20" fmla="*/ 982133 w 2396097"/>
                      <a:gd name="connsiteY20" fmla="*/ 386508 h 641785"/>
                      <a:gd name="connsiteX21" fmla="*/ 431800 w 2396097"/>
                      <a:gd name="connsiteY21" fmla="*/ 454241 h 641785"/>
                      <a:gd name="connsiteX22" fmla="*/ 795866 w 2396097"/>
                      <a:gd name="connsiteY22" fmla="*/ 454241 h 641785"/>
                      <a:gd name="connsiteX23" fmla="*/ 1058333 w 2396097"/>
                      <a:gd name="connsiteY23" fmla="*/ 107108 h 641785"/>
                      <a:gd name="connsiteX24" fmla="*/ 677333 w 2396097"/>
                      <a:gd name="connsiteY24" fmla="*/ 5508 h 641785"/>
                      <a:gd name="connsiteX25" fmla="*/ 533400 w 2396097"/>
                      <a:gd name="connsiteY25" fmla="*/ 242575 h 641785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20" fmla="*/ 982133 w 2396097"/>
                      <a:gd name="connsiteY20" fmla="*/ 349961 h 605238"/>
                      <a:gd name="connsiteX21" fmla="*/ 431800 w 2396097"/>
                      <a:gd name="connsiteY21" fmla="*/ 417694 h 605238"/>
                      <a:gd name="connsiteX22" fmla="*/ 795866 w 2396097"/>
                      <a:gd name="connsiteY22" fmla="*/ 417694 h 605238"/>
                      <a:gd name="connsiteX23" fmla="*/ 1058333 w 2396097"/>
                      <a:gd name="connsiteY23" fmla="*/ 70561 h 605238"/>
                      <a:gd name="connsiteX24" fmla="*/ 533400 w 2396097"/>
                      <a:gd name="connsiteY24" fmla="*/ 206028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20" fmla="*/ 982133 w 2396097"/>
                      <a:gd name="connsiteY20" fmla="*/ 349961 h 605238"/>
                      <a:gd name="connsiteX21" fmla="*/ 431800 w 2396097"/>
                      <a:gd name="connsiteY21" fmla="*/ 417694 h 605238"/>
                      <a:gd name="connsiteX22" fmla="*/ 795866 w 2396097"/>
                      <a:gd name="connsiteY22" fmla="*/ 417694 h 605238"/>
                      <a:gd name="connsiteX23" fmla="*/ 1058333 w 2396097"/>
                      <a:gd name="connsiteY23" fmla="*/ 70561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20" fmla="*/ 982133 w 2396097"/>
                      <a:gd name="connsiteY20" fmla="*/ 349961 h 605238"/>
                      <a:gd name="connsiteX21" fmla="*/ 431800 w 2396097"/>
                      <a:gd name="connsiteY21" fmla="*/ 417694 h 605238"/>
                      <a:gd name="connsiteX22" fmla="*/ 795866 w 2396097"/>
                      <a:gd name="connsiteY22" fmla="*/ 417694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20" fmla="*/ 982133 w 2396097"/>
                      <a:gd name="connsiteY20" fmla="*/ 349961 h 605238"/>
                      <a:gd name="connsiteX21" fmla="*/ 431800 w 2396097"/>
                      <a:gd name="connsiteY21" fmla="*/ 417694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20" fmla="*/ 982133 w 2396097"/>
                      <a:gd name="connsiteY20" fmla="*/ 349961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0" fmla="*/ 0 w 2396779"/>
                      <a:gd name="connsiteY0" fmla="*/ 239894 h 604966"/>
                      <a:gd name="connsiteX1" fmla="*/ 389466 w 2396779"/>
                      <a:gd name="connsiteY1" fmla="*/ 155228 h 604966"/>
                      <a:gd name="connsiteX2" fmla="*/ 668866 w 2396779"/>
                      <a:gd name="connsiteY2" fmla="*/ 222961 h 604966"/>
                      <a:gd name="connsiteX3" fmla="*/ 965200 w 2396779"/>
                      <a:gd name="connsiteY3" fmla="*/ 214494 h 604966"/>
                      <a:gd name="connsiteX4" fmla="*/ 1126066 w 2396779"/>
                      <a:gd name="connsiteY4" fmla="*/ 366894 h 604966"/>
                      <a:gd name="connsiteX5" fmla="*/ 1363133 w 2396779"/>
                      <a:gd name="connsiteY5" fmla="*/ 316094 h 604966"/>
                      <a:gd name="connsiteX6" fmla="*/ 1625600 w 2396779"/>
                      <a:gd name="connsiteY6" fmla="*/ 290694 h 604966"/>
                      <a:gd name="connsiteX7" fmla="*/ 1938866 w 2396779"/>
                      <a:gd name="connsiteY7" fmla="*/ 383828 h 604966"/>
                      <a:gd name="connsiteX8" fmla="*/ 2192866 w 2396779"/>
                      <a:gd name="connsiteY8" fmla="*/ 366894 h 604966"/>
                      <a:gd name="connsiteX9" fmla="*/ 2201333 w 2396779"/>
                      <a:gd name="connsiteY9" fmla="*/ 189094 h 604966"/>
                      <a:gd name="connsiteX10" fmla="*/ 2108200 w 2396779"/>
                      <a:gd name="connsiteY10" fmla="*/ 2828 h 604966"/>
                      <a:gd name="connsiteX11" fmla="*/ 1854200 w 2396779"/>
                      <a:gd name="connsiteY11" fmla="*/ 95961 h 604966"/>
                      <a:gd name="connsiteX12" fmla="*/ 1930400 w 2396779"/>
                      <a:gd name="connsiteY12" fmla="*/ 349961 h 604966"/>
                      <a:gd name="connsiteX13" fmla="*/ 2133600 w 2396779"/>
                      <a:gd name="connsiteY13" fmla="*/ 603961 h 604966"/>
                      <a:gd name="connsiteX14" fmla="*/ 2396066 w 2396779"/>
                      <a:gd name="connsiteY14" fmla="*/ 434628 h 604966"/>
                      <a:gd name="connsiteX15" fmla="*/ 2048933 w 2396779"/>
                      <a:gd name="connsiteY15" fmla="*/ 333028 h 604966"/>
                      <a:gd name="connsiteX16" fmla="*/ 1710266 w 2396779"/>
                      <a:gd name="connsiteY16" fmla="*/ 316094 h 604966"/>
                      <a:gd name="connsiteX17" fmla="*/ 1557866 w 2396779"/>
                      <a:gd name="connsiteY17" fmla="*/ 138294 h 604966"/>
                      <a:gd name="connsiteX0" fmla="*/ 0 w 2408255"/>
                      <a:gd name="connsiteY0" fmla="*/ 239894 h 604985"/>
                      <a:gd name="connsiteX1" fmla="*/ 389466 w 2408255"/>
                      <a:gd name="connsiteY1" fmla="*/ 155228 h 604985"/>
                      <a:gd name="connsiteX2" fmla="*/ 668866 w 2408255"/>
                      <a:gd name="connsiteY2" fmla="*/ 222961 h 604985"/>
                      <a:gd name="connsiteX3" fmla="*/ 965200 w 2408255"/>
                      <a:gd name="connsiteY3" fmla="*/ 214494 h 604985"/>
                      <a:gd name="connsiteX4" fmla="*/ 1126066 w 2408255"/>
                      <a:gd name="connsiteY4" fmla="*/ 366894 h 604985"/>
                      <a:gd name="connsiteX5" fmla="*/ 1363133 w 2408255"/>
                      <a:gd name="connsiteY5" fmla="*/ 316094 h 604985"/>
                      <a:gd name="connsiteX6" fmla="*/ 1625600 w 2408255"/>
                      <a:gd name="connsiteY6" fmla="*/ 290694 h 604985"/>
                      <a:gd name="connsiteX7" fmla="*/ 1938866 w 2408255"/>
                      <a:gd name="connsiteY7" fmla="*/ 383828 h 604985"/>
                      <a:gd name="connsiteX8" fmla="*/ 2192866 w 2408255"/>
                      <a:gd name="connsiteY8" fmla="*/ 366894 h 604985"/>
                      <a:gd name="connsiteX9" fmla="*/ 2201333 w 2408255"/>
                      <a:gd name="connsiteY9" fmla="*/ 189094 h 604985"/>
                      <a:gd name="connsiteX10" fmla="*/ 2108200 w 2408255"/>
                      <a:gd name="connsiteY10" fmla="*/ 2828 h 604985"/>
                      <a:gd name="connsiteX11" fmla="*/ 1854200 w 2408255"/>
                      <a:gd name="connsiteY11" fmla="*/ 95961 h 604985"/>
                      <a:gd name="connsiteX12" fmla="*/ 1930400 w 2408255"/>
                      <a:gd name="connsiteY12" fmla="*/ 349961 h 604985"/>
                      <a:gd name="connsiteX13" fmla="*/ 2133600 w 2408255"/>
                      <a:gd name="connsiteY13" fmla="*/ 603961 h 604985"/>
                      <a:gd name="connsiteX14" fmla="*/ 2396066 w 2408255"/>
                      <a:gd name="connsiteY14" fmla="*/ 434628 h 604985"/>
                      <a:gd name="connsiteX15" fmla="*/ 1710266 w 2408255"/>
                      <a:gd name="connsiteY15" fmla="*/ 316094 h 604985"/>
                      <a:gd name="connsiteX16" fmla="*/ 1557866 w 2408255"/>
                      <a:gd name="connsiteY16" fmla="*/ 138294 h 604985"/>
                      <a:gd name="connsiteX0" fmla="*/ 0 w 2408255"/>
                      <a:gd name="connsiteY0" fmla="*/ 239894 h 604985"/>
                      <a:gd name="connsiteX1" fmla="*/ 389466 w 2408255"/>
                      <a:gd name="connsiteY1" fmla="*/ 155228 h 604985"/>
                      <a:gd name="connsiteX2" fmla="*/ 668866 w 2408255"/>
                      <a:gd name="connsiteY2" fmla="*/ 222961 h 604985"/>
                      <a:gd name="connsiteX3" fmla="*/ 965200 w 2408255"/>
                      <a:gd name="connsiteY3" fmla="*/ 214494 h 604985"/>
                      <a:gd name="connsiteX4" fmla="*/ 1126066 w 2408255"/>
                      <a:gd name="connsiteY4" fmla="*/ 366894 h 604985"/>
                      <a:gd name="connsiteX5" fmla="*/ 1363133 w 2408255"/>
                      <a:gd name="connsiteY5" fmla="*/ 316094 h 604985"/>
                      <a:gd name="connsiteX6" fmla="*/ 1625600 w 2408255"/>
                      <a:gd name="connsiteY6" fmla="*/ 290694 h 604985"/>
                      <a:gd name="connsiteX7" fmla="*/ 1938866 w 2408255"/>
                      <a:gd name="connsiteY7" fmla="*/ 383828 h 604985"/>
                      <a:gd name="connsiteX8" fmla="*/ 2192866 w 2408255"/>
                      <a:gd name="connsiteY8" fmla="*/ 366894 h 604985"/>
                      <a:gd name="connsiteX9" fmla="*/ 2201333 w 2408255"/>
                      <a:gd name="connsiteY9" fmla="*/ 189094 h 604985"/>
                      <a:gd name="connsiteX10" fmla="*/ 2108200 w 2408255"/>
                      <a:gd name="connsiteY10" fmla="*/ 2828 h 604985"/>
                      <a:gd name="connsiteX11" fmla="*/ 1854200 w 2408255"/>
                      <a:gd name="connsiteY11" fmla="*/ 95961 h 604985"/>
                      <a:gd name="connsiteX12" fmla="*/ 1930400 w 2408255"/>
                      <a:gd name="connsiteY12" fmla="*/ 349961 h 604985"/>
                      <a:gd name="connsiteX13" fmla="*/ 2133600 w 2408255"/>
                      <a:gd name="connsiteY13" fmla="*/ 603961 h 604985"/>
                      <a:gd name="connsiteX14" fmla="*/ 2396066 w 2408255"/>
                      <a:gd name="connsiteY14" fmla="*/ 434628 h 604985"/>
                      <a:gd name="connsiteX15" fmla="*/ 1710266 w 2408255"/>
                      <a:gd name="connsiteY15" fmla="*/ 316094 h 604985"/>
                      <a:gd name="connsiteX0" fmla="*/ 0 w 2408255"/>
                      <a:gd name="connsiteY0" fmla="*/ 239894 h 604985"/>
                      <a:gd name="connsiteX1" fmla="*/ 389466 w 2408255"/>
                      <a:gd name="connsiteY1" fmla="*/ 155228 h 604985"/>
                      <a:gd name="connsiteX2" fmla="*/ 668866 w 2408255"/>
                      <a:gd name="connsiteY2" fmla="*/ 222961 h 604985"/>
                      <a:gd name="connsiteX3" fmla="*/ 965200 w 2408255"/>
                      <a:gd name="connsiteY3" fmla="*/ 214494 h 604985"/>
                      <a:gd name="connsiteX4" fmla="*/ 1126066 w 2408255"/>
                      <a:gd name="connsiteY4" fmla="*/ 366894 h 604985"/>
                      <a:gd name="connsiteX5" fmla="*/ 1363133 w 2408255"/>
                      <a:gd name="connsiteY5" fmla="*/ 316094 h 604985"/>
                      <a:gd name="connsiteX6" fmla="*/ 1625600 w 2408255"/>
                      <a:gd name="connsiteY6" fmla="*/ 290694 h 604985"/>
                      <a:gd name="connsiteX7" fmla="*/ 1938866 w 2408255"/>
                      <a:gd name="connsiteY7" fmla="*/ 383828 h 604985"/>
                      <a:gd name="connsiteX8" fmla="*/ 2192866 w 2408255"/>
                      <a:gd name="connsiteY8" fmla="*/ 366894 h 604985"/>
                      <a:gd name="connsiteX9" fmla="*/ 2201333 w 2408255"/>
                      <a:gd name="connsiteY9" fmla="*/ 189094 h 604985"/>
                      <a:gd name="connsiteX10" fmla="*/ 2108200 w 2408255"/>
                      <a:gd name="connsiteY10" fmla="*/ 2828 h 604985"/>
                      <a:gd name="connsiteX11" fmla="*/ 1854200 w 2408255"/>
                      <a:gd name="connsiteY11" fmla="*/ 95961 h 604985"/>
                      <a:gd name="connsiteX12" fmla="*/ 1930400 w 2408255"/>
                      <a:gd name="connsiteY12" fmla="*/ 349961 h 604985"/>
                      <a:gd name="connsiteX13" fmla="*/ 2133600 w 2408255"/>
                      <a:gd name="connsiteY13" fmla="*/ 603961 h 604985"/>
                      <a:gd name="connsiteX14" fmla="*/ 2396066 w 2408255"/>
                      <a:gd name="connsiteY14" fmla="*/ 434628 h 6049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408255" h="604985">
                        <a:moveTo>
                          <a:pt x="0" y="239894"/>
                        </a:moveTo>
                        <a:cubicBezTo>
                          <a:pt x="138994" y="198972"/>
                          <a:pt x="277988" y="158050"/>
                          <a:pt x="389466" y="155228"/>
                        </a:cubicBezTo>
                        <a:cubicBezTo>
                          <a:pt x="500944" y="152406"/>
                          <a:pt x="572910" y="213083"/>
                          <a:pt x="668866" y="222961"/>
                        </a:cubicBezTo>
                        <a:cubicBezTo>
                          <a:pt x="764822" y="232839"/>
                          <a:pt x="889000" y="190505"/>
                          <a:pt x="965200" y="214494"/>
                        </a:cubicBezTo>
                        <a:cubicBezTo>
                          <a:pt x="1041400" y="238483"/>
                          <a:pt x="1059744" y="349961"/>
                          <a:pt x="1126066" y="366894"/>
                        </a:cubicBezTo>
                        <a:cubicBezTo>
                          <a:pt x="1192388" y="383827"/>
                          <a:pt x="1279877" y="328794"/>
                          <a:pt x="1363133" y="316094"/>
                        </a:cubicBezTo>
                        <a:cubicBezTo>
                          <a:pt x="1446389" y="303394"/>
                          <a:pt x="1529645" y="279405"/>
                          <a:pt x="1625600" y="290694"/>
                        </a:cubicBezTo>
                        <a:cubicBezTo>
                          <a:pt x="1721555" y="301983"/>
                          <a:pt x="1844322" y="371128"/>
                          <a:pt x="1938866" y="383828"/>
                        </a:cubicBezTo>
                        <a:cubicBezTo>
                          <a:pt x="2033410" y="396528"/>
                          <a:pt x="2149122" y="399350"/>
                          <a:pt x="2192866" y="366894"/>
                        </a:cubicBezTo>
                        <a:cubicBezTo>
                          <a:pt x="2236610" y="334438"/>
                          <a:pt x="2215444" y="249772"/>
                          <a:pt x="2201333" y="189094"/>
                        </a:cubicBezTo>
                        <a:cubicBezTo>
                          <a:pt x="2187222" y="128416"/>
                          <a:pt x="2166055" y="18350"/>
                          <a:pt x="2108200" y="2828"/>
                        </a:cubicBezTo>
                        <a:cubicBezTo>
                          <a:pt x="2050345" y="-12694"/>
                          <a:pt x="1883833" y="38105"/>
                          <a:pt x="1854200" y="95961"/>
                        </a:cubicBezTo>
                        <a:cubicBezTo>
                          <a:pt x="1824567" y="153816"/>
                          <a:pt x="1883833" y="265294"/>
                          <a:pt x="1930400" y="349961"/>
                        </a:cubicBezTo>
                        <a:cubicBezTo>
                          <a:pt x="1976967" y="434628"/>
                          <a:pt x="2055989" y="589850"/>
                          <a:pt x="2133600" y="603961"/>
                        </a:cubicBezTo>
                        <a:cubicBezTo>
                          <a:pt x="2211211" y="618072"/>
                          <a:pt x="2466622" y="482606"/>
                          <a:pt x="2396066" y="434628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7" name="Freeform: Shape 26">
                    <a:extLst>
                      <a:ext uri="{FF2B5EF4-FFF2-40B4-BE49-F238E27FC236}">
                        <a16:creationId xmlns:a16="http://schemas.microsoft.com/office/drawing/2014/main" id="{C102CD05-7A55-A9C6-34CE-1FCA7AE9AA02}"/>
                      </a:ext>
                    </a:extLst>
                  </p:cNvPr>
                  <p:cNvSpPr/>
                  <p:nvPr/>
                </p:nvSpPr>
                <p:spPr>
                  <a:xfrm>
                    <a:off x="1162334" y="5061289"/>
                    <a:ext cx="1246141" cy="396307"/>
                  </a:xfrm>
                  <a:custGeom>
                    <a:avLst/>
                    <a:gdLst>
                      <a:gd name="connsiteX0" fmla="*/ 0 w 2118300"/>
                      <a:gd name="connsiteY0" fmla="*/ 162469 h 411297"/>
                      <a:gd name="connsiteX1" fmla="*/ 423333 w 2118300"/>
                      <a:gd name="connsiteY1" fmla="*/ 323336 h 411297"/>
                      <a:gd name="connsiteX2" fmla="*/ 626533 w 2118300"/>
                      <a:gd name="connsiteY2" fmla="*/ 35469 h 411297"/>
                      <a:gd name="connsiteX3" fmla="*/ 321733 w 2118300"/>
                      <a:gd name="connsiteY3" fmla="*/ 230202 h 411297"/>
                      <a:gd name="connsiteX4" fmla="*/ 872066 w 2118300"/>
                      <a:gd name="connsiteY4" fmla="*/ 391069 h 411297"/>
                      <a:gd name="connsiteX5" fmla="*/ 948266 w 2118300"/>
                      <a:gd name="connsiteY5" fmla="*/ 27002 h 411297"/>
                      <a:gd name="connsiteX6" fmla="*/ 905933 w 2118300"/>
                      <a:gd name="connsiteY6" fmla="*/ 323336 h 411297"/>
                      <a:gd name="connsiteX7" fmla="*/ 1303866 w 2118300"/>
                      <a:gd name="connsiteY7" fmla="*/ 348736 h 411297"/>
                      <a:gd name="connsiteX8" fmla="*/ 1261533 w 2118300"/>
                      <a:gd name="connsiteY8" fmla="*/ 1602 h 411297"/>
                      <a:gd name="connsiteX9" fmla="*/ 1109133 w 2118300"/>
                      <a:gd name="connsiteY9" fmla="*/ 221736 h 411297"/>
                      <a:gd name="connsiteX10" fmla="*/ 1701800 w 2118300"/>
                      <a:gd name="connsiteY10" fmla="*/ 281002 h 411297"/>
                      <a:gd name="connsiteX11" fmla="*/ 1659466 w 2118300"/>
                      <a:gd name="connsiteY11" fmla="*/ 43936 h 411297"/>
                      <a:gd name="connsiteX12" fmla="*/ 1473200 w 2118300"/>
                      <a:gd name="connsiteY12" fmla="*/ 374136 h 411297"/>
                      <a:gd name="connsiteX13" fmla="*/ 2065866 w 2118300"/>
                      <a:gd name="connsiteY13" fmla="*/ 374136 h 411297"/>
                      <a:gd name="connsiteX14" fmla="*/ 2065866 w 2118300"/>
                      <a:gd name="connsiteY14" fmla="*/ 111669 h 411297"/>
                      <a:gd name="connsiteX15" fmla="*/ 1862666 w 2118300"/>
                      <a:gd name="connsiteY15" fmla="*/ 247136 h 411297"/>
                      <a:gd name="connsiteX0" fmla="*/ 0 w 2118300"/>
                      <a:gd name="connsiteY0" fmla="*/ 162469 h 411297"/>
                      <a:gd name="connsiteX1" fmla="*/ 423333 w 2118300"/>
                      <a:gd name="connsiteY1" fmla="*/ 323336 h 411297"/>
                      <a:gd name="connsiteX2" fmla="*/ 626533 w 2118300"/>
                      <a:gd name="connsiteY2" fmla="*/ 35469 h 411297"/>
                      <a:gd name="connsiteX3" fmla="*/ 321733 w 2118300"/>
                      <a:gd name="connsiteY3" fmla="*/ 230202 h 411297"/>
                      <a:gd name="connsiteX4" fmla="*/ 872066 w 2118300"/>
                      <a:gd name="connsiteY4" fmla="*/ 391069 h 411297"/>
                      <a:gd name="connsiteX5" fmla="*/ 948266 w 2118300"/>
                      <a:gd name="connsiteY5" fmla="*/ 27002 h 411297"/>
                      <a:gd name="connsiteX6" fmla="*/ 690620 w 2118300"/>
                      <a:gd name="connsiteY6" fmla="*/ 268089 h 411297"/>
                      <a:gd name="connsiteX7" fmla="*/ 1303866 w 2118300"/>
                      <a:gd name="connsiteY7" fmla="*/ 348736 h 411297"/>
                      <a:gd name="connsiteX8" fmla="*/ 1261533 w 2118300"/>
                      <a:gd name="connsiteY8" fmla="*/ 1602 h 411297"/>
                      <a:gd name="connsiteX9" fmla="*/ 1109133 w 2118300"/>
                      <a:gd name="connsiteY9" fmla="*/ 221736 h 411297"/>
                      <a:gd name="connsiteX10" fmla="*/ 1701800 w 2118300"/>
                      <a:gd name="connsiteY10" fmla="*/ 281002 h 411297"/>
                      <a:gd name="connsiteX11" fmla="*/ 1659466 w 2118300"/>
                      <a:gd name="connsiteY11" fmla="*/ 43936 h 411297"/>
                      <a:gd name="connsiteX12" fmla="*/ 1473200 w 2118300"/>
                      <a:gd name="connsiteY12" fmla="*/ 374136 h 411297"/>
                      <a:gd name="connsiteX13" fmla="*/ 2065866 w 2118300"/>
                      <a:gd name="connsiteY13" fmla="*/ 374136 h 411297"/>
                      <a:gd name="connsiteX14" fmla="*/ 2065866 w 2118300"/>
                      <a:gd name="connsiteY14" fmla="*/ 111669 h 411297"/>
                      <a:gd name="connsiteX15" fmla="*/ 1862666 w 2118300"/>
                      <a:gd name="connsiteY15" fmla="*/ 247136 h 411297"/>
                      <a:gd name="connsiteX0" fmla="*/ 0 w 2118300"/>
                      <a:gd name="connsiteY0" fmla="*/ 162469 h 411297"/>
                      <a:gd name="connsiteX1" fmla="*/ 423333 w 2118300"/>
                      <a:gd name="connsiteY1" fmla="*/ 323336 h 411297"/>
                      <a:gd name="connsiteX2" fmla="*/ 626533 w 2118300"/>
                      <a:gd name="connsiteY2" fmla="*/ 35469 h 411297"/>
                      <a:gd name="connsiteX3" fmla="*/ 321733 w 2118300"/>
                      <a:gd name="connsiteY3" fmla="*/ 230202 h 411297"/>
                      <a:gd name="connsiteX4" fmla="*/ 872066 w 2118300"/>
                      <a:gd name="connsiteY4" fmla="*/ 391069 h 411297"/>
                      <a:gd name="connsiteX5" fmla="*/ 1047643 w 2118300"/>
                      <a:gd name="connsiteY5" fmla="*/ 30251 h 411297"/>
                      <a:gd name="connsiteX6" fmla="*/ 690620 w 2118300"/>
                      <a:gd name="connsiteY6" fmla="*/ 268089 h 411297"/>
                      <a:gd name="connsiteX7" fmla="*/ 1303866 w 2118300"/>
                      <a:gd name="connsiteY7" fmla="*/ 348736 h 411297"/>
                      <a:gd name="connsiteX8" fmla="*/ 1261533 w 2118300"/>
                      <a:gd name="connsiteY8" fmla="*/ 1602 h 411297"/>
                      <a:gd name="connsiteX9" fmla="*/ 1109133 w 2118300"/>
                      <a:gd name="connsiteY9" fmla="*/ 221736 h 411297"/>
                      <a:gd name="connsiteX10" fmla="*/ 1701800 w 2118300"/>
                      <a:gd name="connsiteY10" fmla="*/ 281002 h 411297"/>
                      <a:gd name="connsiteX11" fmla="*/ 1659466 w 2118300"/>
                      <a:gd name="connsiteY11" fmla="*/ 43936 h 411297"/>
                      <a:gd name="connsiteX12" fmla="*/ 1473200 w 2118300"/>
                      <a:gd name="connsiteY12" fmla="*/ 374136 h 411297"/>
                      <a:gd name="connsiteX13" fmla="*/ 2065866 w 2118300"/>
                      <a:gd name="connsiteY13" fmla="*/ 374136 h 411297"/>
                      <a:gd name="connsiteX14" fmla="*/ 2065866 w 2118300"/>
                      <a:gd name="connsiteY14" fmla="*/ 111669 h 411297"/>
                      <a:gd name="connsiteX15" fmla="*/ 1862666 w 2118300"/>
                      <a:gd name="connsiteY15" fmla="*/ 247136 h 411297"/>
                      <a:gd name="connsiteX0" fmla="*/ 0 w 2116981"/>
                      <a:gd name="connsiteY0" fmla="*/ 162469 h 411297"/>
                      <a:gd name="connsiteX1" fmla="*/ 423333 w 2116981"/>
                      <a:gd name="connsiteY1" fmla="*/ 323336 h 411297"/>
                      <a:gd name="connsiteX2" fmla="*/ 626533 w 2116981"/>
                      <a:gd name="connsiteY2" fmla="*/ 35469 h 411297"/>
                      <a:gd name="connsiteX3" fmla="*/ 321733 w 2116981"/>
                      <a:gd name="connsiteY3" fmla="*/ 230202 h 411297"/>
                      <a:gd name="connsiteX4" fmla="*/ 872066 w 2116981"/>
                      <a:gd name="connsiteY4" fmla="*/ 391069 h 411297"/>
                      <a:gd name="connsiteX5" fmla="*/ 1047643 w 2116981"/>
                      <a:gd name="connsiteY5" fmla="*/ 30251 h 411297"/>
                      <a:gd name="connsiteX6" fmla="*/ 690620 w 2116981"/>
                      <a:gd name="connsiteY6" fmla="*/ 268089 h 411297"/>
                      <a:gd name="connsiteX7" fmla="*/ 1303866 w 2116981"/>
                      <a:gd name="connsiteY7" fmla="*/ 348736 h 411297"/>
                      <a:gd name="connsiteX8" fmla="*/ 1261533 w 2116981"/>
                      <a:gd name="connsiteY8" fmla="*/ 1602 h 411297"/>
                      <a:gd name="connsiteX9" fmla="*/ 1109133 w 2116981"/>
                      <a:gd name="connsiteY9" fmla="*/ 221736 h 411297"/>
                      <a:gd name="connsiteX10" fmla="*/ 1701800 w 2116981"/>
                      <a:gd name="connsiteY10" fmla="*/ 281002 h 411297"/>
                      <a:gd name="connsiteX11" fmla="*/ 1659466 w 2116981"/>
                      <a:gd name="connsiteY11" fmla="*/ 43936 h 411297"/>
                      <a:gd name="connsiteX12" fmla="*/ 1473200 w 2116981"/>
                      <a:gd name="connsiteY12" fmla="*/ 374136 h 411297"/>
                      <a:gd name="connsiteX13" fmla="*/ 2065866 w 2116981"/>
                      <a:gd name="connsiteY13" fmla="*/ 374136 h 411297"/>
                      <a:gd name="connsiteX14" fmla="*/ 2065866 w 2116981"/>
                      <a:gd name="connsiteY14" fmla="*/ 111669 h 411297"/>
                      <a:gd name="connsiteX15" fmla="*/ 1874570 w 2116981"/>
                      <a:gd name="connsiteY15" fmla="*/ 10412 h 411297"/>
                      <a:gd name="connsiteX16" fmla="*/ 1862666 w 2116981"/>
                      <a:gd name="connsiteY16" fmla="*/ 247136 h 411297"/>
                      <a:gd name="connsiteX0" fmla="*/ 0 w 2116981"/>
                      <a:gd name="connsiteY0" fmla="*/ 162469 h 397505"/>
                      <a:gd name="connsiteX1" fmla="*/ 423333 w 2116981"/>
                      <a:gd name="connsiteY1" fmla="*/ 323336 h 397505"/>
                      <a:gd name="connsiteX2" fmla="*/ 626533 w 2116981"/>
                      <a:gd name="connsiteY2" fmla="*/ 35469 h 397505"/>
                      <a:gd name="connsiteX3" fmla="*/ 321733 w 2116981"/>
                      <a:gd name="connsiteY3" fmla="*/ 230202 h 397505"/>
                      <a:gd name="connsiteX4" fmla="*/ 872066 w 2116981"/>
                      <a:gd name="connsiteY4" fmla="*/ 391069 h 397505"/>
                      <a:gd name="connsiteX5" fmla="*/ 1047643 w 2116981"/>
                      <a:gd name="connsiteY5" fmla="*/ 30251 h 397505"/>
                      <a:gd name="connsiteX6" fmla="*/ 690620 w 2116981"/>
                      <a:gd name="connsiteY6" fmla="*/ 268089 h 397505"/>
                      <a:gd name="connsiteX7" fmla="*/ 1303866 w 2116981"/>
                      <a:gd name="connsiteY7" fmla="*/ 348736 h 397505"/>
                      <a:gd name="connsiteX8" fmla="*/ 1261533 w 2116981"/>
                      <a:gd name="connsiteY8" fmla="*/ 1602 h 397505"/>
                      <a:gd name="connsiteX9" fmla="*/ 1109133 w 2116981"/>
                      <a:gd name="connsiteY9" fmla="*/ 221736 h 397505"/>
                      <a:gd name="connsiteX10" fmla="*/ 1701800 w 2116981"/>
                      <a:gd name="connsiteY10" fmla="*/ 281002 h 397505"/>
                      <a:gd name="connsiteX11" fmla="*/ 1473200 w 2116981"/>
                      <a:gd name="connsiteY11" fmla="*/ 374136 h 397505"/>
                      <a:gd name="connsiteX12" fmla="*/ 2065866 w 2116981"/>
                      <a:gd name="connsiteY12" fmla="*/ 374136 h 397505"/>
                      <a:gd name="connsiteX13" fmla="*/ 2065866 w 2116981"/>
                      <a:gd name="connsiteY13" fmla="*/ 111669 h 397505"/>
                      <a:gd name="connsiteX14" fmla="*/ 1874570 w 2116981"/>
                      <a:gd name="connsiteY14" fmla="*/ 10412 h 397505"/>
                      <a:gd name="connsiteX15" fmla="*/ 1862666 w 2116981"/>
                      <a:gd name="connsiteY15" fmla="*/ 247136 h 397505"/>
                      <a:gd name="connsiteX0" fmla="*/ 0 w 2116981"/>
                      <a:gd name="connsiteY0" fmla="*/ 161271 h 396307"/>
                      <a:gd name="connsiteX1" fmla="*/ 423333 w 2116981"/>
                      <a:gd name="connsiteY1" fmla="*/ 322138 h 396307"/>
                      <a:gd name="connsiteX2" fmla="*/ 626533 w 2116981"/>
                      <a:gd name="connsiteY2" fmla="*/ 34271 h 396307"/>
                      <a:gd name="connsiteX3" fmla="*/ 321733 w 2116981"/>
                      <a:gd name="connsiteY3" fmla="*/ 229004 h 396307"/>
                      <a:gd name="connsiteX4" fmla="*/ 872066 w 2116981"/>
                      <a:gd name="connsiteY4" fmla="*/ 389871 h 396307"/>
                      <a:gd name="connsiteX5" fmla="*/ 1047643 w 2116981"/>
                      <a:gd name="connsiteY5" fmla="*/ 29053 h 396307"/>
                      <a:gd name="connsiteX6" fmla="*/ 690620 w 2116981"/>
                      <a:gd name="connsiteY6" fmla="*/ 266891 h 396307"/>
                      <a:gd name="connsiteX7" fmla="*/ 1303866 w 2116981"/>
                      <a:gd name="connsiteY7" fmla="*/ 347538 h 396307"/>
                      <a:gd name="connsiteX8" fmla="*/ 1261533 w 2116981"/>
                      <a:gd name="connsiteY8" fmla="*/ 404 h 396307"/>
                      <a:gd name="connsiteX9" fmla="*/ 1701800 w 2116981"/>
                      <a:gd name="connsiteY9" fmla="*/ 279804 h 396307"/>
                      <a:gd name="connsiteX10" fmla="*/ 1473200 w 2116981"/>
                      <a:gd name="connsiteY10" fmla="*/ 372938 h 396307"/>
                      <a:gd name="connsiteX11" fmla="*/ 2065866 w 2116981"/>
                      <a:gd name="connsiteY11" fmla="*/ 372938 h 396307"/>
                      <a:gd name="connsiteX12" fmla="*/ 2065866 w 2116981"/>
                      <a:gd name="connsiteY12" fmla="*/ 110471 h 396307"/>
                      <a:gd name="connsiteX13" fmla="*/ 1874570 w 2116981"/>
                      <a:gd name="connsiteY13" fmla="*/ 9214 h 396307"/>
                      <a:gd name="connsiteX14" fmla="*/ 1862666 w 2116981"/>
                      <a:gd name="connsiteY14" fmla="*/ 245938 h 396307"/>
                      <a:gd name="connsiteX0" fmla="*/ 0 w 2116981"/>
                      <a:gd name="connsiteY0" fmla="*/ 161271 h 396307"/>
                      <a:gd name="connsiteX1" fmla="*/ 423333 w 2116981"/>
                      <a:gd name="connsiteY1" fmla="*/ 322138 h 396307"/>
                      <a:gd name="connsiteX2" fmla="*/ 626533 w 2116981"/>
                      <a:gd name="connsiteY2" fmla="*/ 34271 h 396307"/>
                      <a:gd name="connsiteX3" fmla="*/ 321733 w 2116981"/>
                      <a:gd name="connsiteY3" fmla="*/ 229004 h 396307"/>
                      <a:gd name="connsiteX4" fmla="*/ 872066 w 2116981"/>
                      <a:gd name="connsiteY4" fmla="*/ 389871 h 396307"/>
                      <a:gd name="connsiteX5" fmla="*/ 1047643 w 2116981"/>
                      <a:gd name="connsiteY5" fmla="*/ 29053 h 396307"/>
                      <a:gd name="connsiteX6" fmla="*/ 1303866 w 2116981"/>
                      <a:gd name="connsiteY6" fmla="*/ 347538 h 396307"/>
                      <a:gd name="connsiteX7" fmla="*/ 1261533 w 2116981"/>
                      <a:gd name="connsiteY7" fmla="*/ 404 h 396307"/>
                      <a:gd name="connsiteX8" fmla="*/ 1701800 w 2116981"/>
                      <a:gd name="connsiteY8" fmla="*/ 279804 h 396307"/>
                      <a:gd name="connsiteX9" fmla="*/ 1473200 w 2116981"/>
                      <a:gd name="connsiteY9" fmla="*/ 372938 h 396307"/>
                      <a:gd name="connsiteX10" fmla="*/ 2065866 w 2116981"/>
                      <a:gd name="connsiteY10" fmla="*/ 372938 h 396307"/>
                      <a:gd name="connsiteX11" fmla="*/ 2065866 w 2116981"/>
                      <a:gd name="connsiteY11" fmla="*/ 110471 h 396307"/>
                      <a:gd name="connsiteX12" fmla="*/ 1874570 w 2116981"/>
                      <a:gd name="connsiteY12" fmla="*/ 9214 h 396307"/>
                      <a:gd name="connsiteX13" fmla="*/ 1862666 w 2116981"/>
                      <a:gd name="connsiteY13" fmla="*/ 245938 h 3963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2116981" h="396307">
                        <a:moveTo>
                          <a:pt x="0" y="161271"/>
                        </a:moveTo>
                        <a:cubicBezTo>
                          <a:pt x="159455" y="252288"/>
                          <a:pt x="318911" y="343305"/>
                          <a:pt x="423333" y="322138"/>
                        </a:cubicBezTo>
                        <a:cubicBezTo>
                          <a:pt x="527755" y="300971"/>
                          <a:pt x="643466" y="49793"/>
                          <a:pt x="626533" y="34271"/>
                        </a:cubicBezTo>
                        <a:cubicBezTo>
                          <a:pt x="609600" y="18749"/>
                          <a:pt x="280811" y="169737"/>
                          <a:pt x="321733" y="229004"/>
                        </a:cubicBezTo>
                        <a:cubicBezTo>
                          <a:pt x="362655" y="288271"/>
                          <a:pt x="751081" y="423196"/>
                          <a:pt x="872066" y="389871"/>
                        </a:cubicBezTo>
                        <a:cubicBezTo>
                          <a:pt x="993051" y="356546"/>
                          <a:pt x="975676" y="36108"/>
                          <a:pt x="1047643" y="29053"/>
                        </a:cubicBezTo>
                        <a:cubicBezTo>
                          <a:pt x="1119610" y="21998"/>
                          <a:pt x="1268218" y="352313"/>
                          <a:pt x="1303866" y="347538"/>
                        </a:cubicBezTo>
                        <a:cubicBezTo>
                          <a:pt x="1339514" y="342763"/>
                          <a:pt x="1195211" y="11693"/>
                          <a:pt x="1261533" y="404"/>
                        </a:cubicBezTo>
                        <a:cubicBezTo>
                          <a:pt x="1327855" y="-10885"/>
                          <a:pt x="1666522" y="217715"/>
                          <a:pt x="1701800" y="279804"/>
                        </a:cubicBezTo>
                        <a:cubicBezTo>
                          <a:pt x="1737078" y="341893"/>
                          <a:pt x="1412522" y="357416"/>
                          <a:pt x="1473200" y="372938"/>
                        </a:cubicBezTo>
                        <a:cubicBezTo>
                          <a:pt x="1533878" y="388460"/>
                          <a:pt x="1967088" y="416683"/>
                          <a:pt x="2065866" y="372938"/>
                        </a:cubicBezTo>
                        <a:cubicBezTo>
                          <a:pt x="2164644" y="329194"/>
                          <a:pt x="2094988" y="135344"/>
                          <a:pt x="2065866" y="110471"/>
                        </a:cubicBezTo>
                        <a:cubicBezTo>
                          <a:pt x="2036744" y="85598"/>
                          <a:pt x="1908437" y="-13364"/>
                          <a:pt x="1874570" y="9214"/>
                        </a:cubicBezTo>
                        <a:cubicBezTo>
                          <a:pt x="1840703" y="31792"/>
                          <a:pt x="1867410" y="242232"/>
                          <a:pt x="1862666" y="245938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8" name="Freeform: Shape 27">
                    <a:extLst>
                      <a:ext uri="{FF2B5EF4-FFF2-40B4-BE49-F238E27FC236}">
                        <a16:creationId xmlns:a16="http://schemas.microsoft.com/office/drawing/2014/main" id="{080D6C50-FAA3-F9D7-050F-97087CEF17E4}"/>
                      </a:ext>
                    </a:extLst>
                  </p:cNvPr>
                  <p:cNvSpPr/>
                  <p:nvPr/>
                </p:nvSpPr>
                <p:spPr>
                  <a:xfrm>
                    <a:off x="1162334" y="2459509"/>
                    <a:ext cx="2328334" cy="376909"/>
                  </a:xfrm>
                  <a:custGeom>
                    <a:avLst/>
                    <a:gdLst>
                      <a:gd name="connsiteX0" fmla="*/ 0 w 2328334"/>
                      <a:gd name="connsiteY0" fmla="*/ 275309 h 376909"/>
                      <a:gd name="connsiteX1" fmla="*/ 414867 w 2328334"/>
                      <a:gd name="connsiteY1" fmla="*/ 309176 h 376909"/>
                      <a:gd name="connsiteX2" fmla="*/ 448734 w 2328334"/>
                      <a:gd name="connsiteY2" fmla="*/ 46709 h 376909"/>
                      <a:gd name="connsiteX3" fmla="*/ 287867 w 2328334"/>
                      <a:gd name="connsiteY3" fmla="*/ 207576 h 376909"/>
                      <a:gd name="connsiteX4" fmla="*/ 558800 w 2328334"/>
                      <a:gd name="connsiteY4" fmla="*/ 376909 h 376909"/>
                      <a:gd name="connsiteX5" fmla="*/ 778934 w 2328334"/>
                      <a:gd name="connsiteY5" fmla="*/ 207576 h 376909"/>
                      <a:gd name="connsiteX6" fmla="*/ 702734 w 2328334"/>
                      <a:gd name="connsiteY6" fmla="*/ 55176 h 376909"/>
                      <a:gd name="connsiteX7" fmla="*/ 982134 w 2328334"/>
                      <a:gd name="connsiteY7" fmla="*/ 12842 h 376909"/>
                      <a:gd name="connsiteX8" fmla="*/ 1032934 w 2328334"/>
                      <a:gd name="connsiteY8" fmla="*/ 266842 h 376909"/>
                      <a:gd name="connsiteX9" fmla="*/ 812800 w 2328334"/>
                      <a:gd name="connsiteY9" fmla="*/ 300709 h 376909"/>
                      <a:gd name="connsiteX10" fmla="*/ 626534 w 2328334"/>
                      <a:gd name="connsiteY10" fmla="*/ 148309 h 376909"/>
                      <a:gd name="connsiteX11" fmla="*/ 1227667 w 2328334"/>
                      <a:gd name="connsiteY11" fmla="*/ 105976 h 376909"/>
                      <a:gd name="connsiteX12" fmla="*/ 1532467 w 2328334"/>
                      <a:gd name="connsiteY12" fmla="*/ 300709 h 376909"/>
                      <a:gd name="connsiteX13" fmla="*/ 1845734 w 2328334"/>
                      <a:gd name="connsiteY13" fmla="*/ 131376 h 376909"/>
                      <a:gd name="connsiteX14" fmla="*/ 2328334 w 2328334"/>
                      <a:gd name="connsiteY14" fmla="*/ 224509 h 3769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328334" h="376909">
                        <a:moveTo>
                          <a:pt x="0" y="275309"/>
                        </a:moveTo>
                        <a:cubicBezTo>
                          <a:pt x="170039" y="311292"/>
                          <a:pt x="340078" y="347276"/>
                          <a:pt x="414867" y="309176"/>
                        </a:cubicBezTo>
                        <a:cubicBezTo>
                          <a:pt x="489656" y="271076"/>
                          <a:pt x="469901" y="63642"/>
                          <a:pt x="448734" y="46709"/>
                        </a:cubicBezTo>
                        <a:cubicBezTo>
                          <a:pt x="427567" y="29776"/>
                          <a:pt x="269523" y="152543"/>
                          <a:pt x="287867" y="207576"/>
                        </a:cubicBezTo>
                        <a:cubicBezTo>
                          <a:pt x="306211" y="262609"/>
                          <a:pt x="476956" y="376909"/>
                          <a:pt x="558800" y="376909"/>
                        </a:cubicBezTo>
                        <a:cubicBezTo>
                          <a:pt x="640644" y="376909"/>
                          <a:pt x="754945" y="261198"/>
                          <a:pt x="778934" y="207576"/>
                        </a:cubicBezTo>
                        <a:cubicBezTo>
                          <a:pt x="802923" y="153954"/>
                          <a:pt x="668867" y="87632"/>
                          <a:pt x="702734" y="55176"/>
                        </a:cubicBezTo>
                        <a:cubicBezTo>
                          <a:pt x="736601" y="22720"/>
                          <a:pt x="927101" y="-22436"/>
                          <a:pt x="982134" y="12842"/>
                        </a:cubicBezTo>
                        <a:cubicBezTo>
                          <a:pt x="1037167" y="48120"/>
                          <a:pt x="1061156" y="218864"/>
                          <a:pt x="1032934" y="266842"/>
                        </a:cubicBezTo>
                        <a:cubicBezTo>
                          <a:pt x="1004712" y="314820"/>
                          <a:pt x="880533" y="320465"/>
                          <a:pt x="812800" y="300709"/>
                        </a:cubicBezTo>
                        <a:cubicBezTo>
                          <a:pt x="745067" y="280954"/>
                          <a:pt x="557390" y="180764"/>
                          <a:pt x="626534" y="148309"/>
                        </a:cubicBezTo>
                        <a:cubicBezTo>
                          <a:pt x="695678" y="115854"/>
                          <a:pt x="1076678" y="80576"/>
                          <a:pt x="1227667" y="105976"/>
                        </a:cubicBezTo>
                        <a:cubicBezTo>
                          <a:pt x="1378656" y="131376"/>
                          <a:pt x="1429456" y="296476"/>
                          <a:pt x="1532467" y="300709"/>
                        </a:cubicBezTo>
                        <a:cubicBezTo>
                          <a:pt x="1635478" y="304942"/>
                          <a:pt x="1713090" y="144076"/>
                          <a:pt x="1845734" y="131376"/>
                        </a:cubicBezTo>
                        <a:cubicBezTo>
                          <a:pt x="1978379" y="118676"/>
                          <a:pt x="2328334" y="224509"/>
                          <a:pt x="2328334" y="224509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9" name="Freeform: Shape 28">
                    <a:extLst>
                      <a:ext uri="{FF2B5EF4-FFF2-40B4-BE49-F238E27FC236}">
                        <a16:creationId xmlns:a16="http://schemas.microsoft.com/office/drawing/2014/main" id="{EAC641E5-EF7C-5211-BF74-84F2C46CA9E4}"/>
                      </a:ext>
                    </a:extLst>
                  </p:cNvPr>
                  <p:cNvSpPr/>
                  <p:nvPr/>
                </p:nvSpPr>
                <p:spPr>
                  <a:xfrm>
                    <a:off x="1098738" y="3517322"/>
                    <a:ext cx="2496990" cy="305024"/>
                  </a:xfrm>
                  <a:custGeom>
                    <a:avLst/>
                    <a:gdLst>
                      <a:gd name="connsiteX0" fmla="*/ 0 w 2498784"/>
                      <a:gd name="connsiteY0" fmla="*/ 389526 h 423393"/>
                      <a:gd name="connsiteX1" fmla="*/ 279400 w 2498784"/>
                      <a:gd name="connsiteY1" fmla="*/ 245593 h 423393"/>
                      <a:gd name="connsiteX2" fmla="*/ 575734 w 2498784"/>
                      <a:gd name="connsiteY2" fmla="*/ 406459 h 423393"/>
                      <a:gd name="connsiteX3" fmla="*/ 905934 w 2498784"/>
                      <a:gd name="connsiteY3" fmla="*/ 211726 h 423393"/>
                      <a:gd name="connsiteX4" fmla="*/ 1219200 w 2498784"/>
                      <a:gd name="connsiteY4" fmla="*/ 355659 h 423393"/>
                      <a:gd name="connsiteX5" fmla="*/ 1591734 w 2498784"/>
                      <a:gd name="connsiteY5" fmla="*/ 84726 h 423393"/>
                      <a:gd name="connsiteX6" fmla="*/ 1913467 w 2498784"/>
                      <a:gd name="connsiteY6" fmla="*/ 313326 h 423393"/>
                      <a:gd name="connsiteX7" fmla="*/ 2302934 w 2498784"/>
                      <a:gd name="connsiteY7" fmla="*/ 59 h 423393"/>
                      <a:gd name="connsiteX8" fmla="*/ 2497667 w 2498784"/>
                      <a:gd name="connsiteY8" fmla="*/ 287926 h 423393"/>
                      <a:gd name="connsiteX9" fmla="*/ 2387600 w 2498784"/>
                      <a:gd name="connsiteY9" fmla="*/ 423393 h 423393"/>
                      <a:gd name="connsiteX0" fmla="*/ 0 w 2785534"/>
                      <a:gd name="connsiteY0" fmla="*/ 389526 h 448793"/>
                      <a:gd name="connsiteX1" fmla="*/ 279400 w 2785534"/>
                      <a:gd name="connsiteY1" fmla="*/ 245593 h 448793"/>
                      <a:gd name="connsiteX2" fmla="*/ 575734 w 2785534"/>
                      <a:gd name="connsiteY2" fmla="*/ 406459 h 448793"/>
                      <a:gd name="connsiteX3" fmla="*/ 905934 w 2785534"/>
                      <a:gd name="connsiteY3" fmla="*/ 211726 h 448793"/>
                      <a:gd name="connsiteX4" fmla="*/ 1219200 w 2785534"/>
                      <a:gd name="connsiteY4" fmla="*/ 355659 h 448793"/>
                      <a:gd name="connsiteX5" fmla="*/ 1591734 w 2785534"/>
                      <a:gd name="connsiteY5" fmla="*/ 84726 h 448793"/>
                      <a:gd name="connsiteX6" fmla="*/ 1913467 w 2785534"/>
                      <a:gd name="connsiteY6" fmla="*/ 313326 h 448793"/>
                      <a:gd name="connsiteX7" fmla="*/ 2302934 w 2785534"/>
                      <a:gd name="connsiteY7" fmla="*/ 59 h 448793"/>
                      <a:gd name="connsiteX8" fmla="*/ 2497667 w 2785534"/>
                      <a:gd name="connsiteY8" fmla="*/ 287926 h 448793"/>
                      <a:gd name="connsiteX9" fmla="*/ 2785534 w 2785534"/>
                      <a:gd name="connsiteY9" fmla="*/ 448793 h 448793"/>
                      <a:gd name="connsiteX0" fmla="*/ 0 w 2785534"/>
                      <a:gd name="connsiteY0" fmla="*/ 389727 h 448994"/>
                      <a:gd name="connsiteX1" fmla="*/ 279400 w 2785534"/>
                      <a:gd name="connsiteY1" fmla="*/ 245794 h 448994"/>
                      <a:gd name="connsiteX2" fmla="*/ 575734 w 2785534"/>
                      <a:gd name="connsiteY2" fmla="*/ 406660 h 448994"/>
                      <a:gd name="connsiteX3" fmla="*/ 905934 w 2785534"/>
                      <a:gd name="connsiteY3" fmla="*/ 211927 h 448994"/>
                      <a:gd name="connsiteX4" fmla="*/ 1219200 w 2785534"/>
                      <a:gd name="connsiteY4" fmla="*/ 355860 h 448994"/>
                      <a:gd name="connsiteX5" fmla="*/ 1591734 w 2785534"/>
                      <a:gd name="connsiteY5" fmla="*/ 84927 h 448994"/>
                      <a:gd name="connsiteX6" fmla="*/ 1913467 w 2785534"/>
                      <a:gd name="connsiteY6" fmla="*/ 313527 h 448994"/>
                      <a:gd name="connsiteX7" fmla="*/ 2302934 w 2785534"/>
                      <a:gd name="connsiteY7" fmla="*/ 260 h 448994"/>
                      <a:gd name="connsiteX8" fmla="*/ 2413000 w 2785534"/>
                      <a:gd name="connsiteY8" fmla="*/ 262727 h 448994"/>
                      <a:gd name="connsiteX9" fmla="*/ 2785534 w 2785534"/>
                      <a:gd name="connsiteY9" fmla="*/ 448994 h 448994"/>
                      <a:gd name="connsiteX0" fmla="*/ 0 w 2827867"/>
                      <a:gd name="connsiteY0" fmla="*/ 389727 h 406802"/>
                      <a:gd name="connsiteX1" fmla="*/ 279400 w 2827867"/>
                      <a:gd name="connsiteY1" fmla="*/ 245794 h 406802"/>
                      <a:gd name="connsiteX2" fmla="*/ 575734 w 2827867"/>
                      <a:gd name="connsiteY2" fmla="*/ 406660 h 406802"/>
                      <a:gd name="connsiteX3" fmla="*/ 905934 w 2827867"/>
                      <a:gd name="connsiteY3" fmla="*/ 211927 h 406802"/>
                      <a:gd name="connsiteX4" fmla="*/ 1219200 w 2827867"/>
                      <a:gd name="connsiteY4" fmla="*/ 355860 h 406802"/>
                      <a:gd name="connsiteX5" fmla="*/ 1591734 w 2827867"/>
                      <a:gd name="connsiteY5" fmla="*/ 84927 h 406802"/>
                      <a:gd name="connsiteX6" fmla="*/ 1913467 w 2827867"/>
                      <a:gd name="connsiteY6" fmla="*/ 313527 h 406802"/>
                      <a:gd name="connsiteX7" fmla="*/ 2302934 w 2827867"/>
                      <a:gd name="connsiteY7" fmla="*/ 260 h 406802"/>
                      <a:gd name="connsiteX8" fmla="*/ 2413000 w 2827867"/>
                      <a:gd name="connsiteY8" fmla="*/ 262727 h 406802"/>
                      <a:gd name="connsiteX9" fmla="*/ 2827867 w 2827867"/>
                      <a:gd name="connsiteY9" fmla="*/ 305060 h 406802"/>
                      <a:gd name="connsiteX0" fmla="*/ 0 w 2802467"/>
                      <a:gd name="connsiteY0" fmla="*/ 389727 h 406802"/>
                      <a:gd name="connsiteX1" fmla="*/ 279400 w 2802467"/>
                      <a:gd name="connsiteY1" fmla="*/ 245794 h 406802"/>
                      <a:gd name="connsiteX2" fmla="*/ 575734 w 2802467"/>
                      <a:gd name="connsiteY2" fmla="*/ 406660 h 406802"/>
                      <a:gd name="connsiteX3" fmla="*/ 905934 w 2802467"/>
                      <a:gd name="connsiteY3" fmla="*/ 211927 h 406802"/>
                      <a:gd name="connsiteX4" fmla="*/ 1219200 w 2802467"/>
                      <a:gd name="connsiteY4" fmla="*/ 355860 h 406802"/>
                      <a:gd name="connsiteX5" fmla="*/ 1591734 w 2802467"/>
                      <a:gd name="connsiteY5" fmla="*/ 84927 h 406802"/>
                      <a:gd name="connsiteX6" fmla="*/ 1913467 w 2802467"/>
                      <a:gd name="connsiteY6" fmla="*/ 313527 h 406802"/>
                      <a:gd name="connsiteX7" fmla="*/ 2302934 w 2802467"/>
                      <a:gd name="connsiteY7" fmla="*/ 260 h 406802"/>
                      <a:gd name="connsiteX8" fmla="*/ 2413000 w 2802467"/>
                      <a:gd name="connsiteY8" fmla="*/ 262727 h 406802"/>
                      <a:gd name="connsiteX9" fmla="*/ 2802467 w 2802467"/>
                      <a:gd name="connsiteY9" fmla="*/ 169593 h 406802"/>
                      <a:gd name="connsiteX0" fmla="*/ 0 w 2802467"/>
                      <a:gd name="connsiteY0" fmla="*/ 322120 h 339195"/>
                      <a:gd name="connsiteX1" fmla="*/ 279400 w 2802467"/>
                      <a:gd name="connsiteY1" fmla="*/ 178187 h 339195"/>
                      <a:gd name="connsiteX2" fmla="*/ 575734 w 2802467"/>
                      <a:gd name="connsiteY2" fmla="*/ 339053 h 339195"/>
                      <a:gd name="connsiteX3" fmla="*/ 905934 w 2802467"/>
                      <a:gd name="connsiteY3" fmla="*/ 144320 h 339195"/>
                      <a:gd name="connsiteX4" fmla="*/ 1219200 w 2802467"/>
                      <a:gd name="connsiteY4" fmla="*/ 288253 h 339195"/>
                      <a:gd name="connsiteX5" fmla="*/ 1591734 w 2802467"/>
                      <a:gd name="connsiteY5" fmla="*/ 17320 h 339195"/>
                      <a:gd name="connsiteX6" fmla="*/ 1913467 w 2802467"/>
                      <a:gd name="connsiteY6" fmla="*/ 245920 h 339195"/>
                      <a:gd name="connsiteX7" fmla="*/ 2133601 w 2802467"/>
                      <a:gd name="connsiteY7" fmla="*/ 387 h 339195"/>
                      <a:gd name="connsiteX8" fmla="*/ 2413000 w 2802467"/>
                      <a:gd name="connsiteY8" fmla="*/ 195120 h 339195"/>
                      <a:gd name="connsiteX9" fmla="*/ 2802467 w 2802467"/>
                      <a:gd name="connsiteY9" fmla="*/ 101986 h 339195"/>
                      <a:gd name="connsiteX0" fmla="*/ 0 w 2802467"/>
                      <a:gd name="connsiteY0" fmla="*/ 304958 h 322033"/>
                      <a:gd name="connsiteX1" fmla="*/ 279400 w 2802467"/>
                      <a:gd name="connsiteY1" fmla="*/ 161025 h 322033"/>
                      <a:gd name="connsiteX2" fmla="*/ 575734 w 2802467"/>
                      <a:gd name="connsiteY2" fmla="*/ 321891 h 322033"/>
                      <a:gd name="connsiteX3" fmla="*/ 905934 w 2802467"/>
                      <a:gd name="connsiteY3" fmla="*/ 127158 h 322033"/>
                      <a:gd name="connsiteX4" fmla="*/ 1219200 w 2802467"/>
                      <a:gd name="connsiteY4" fmla="*/ 271091 h 322033"/>
                      <a:gd name="connsiteX5" fmla="*/ 1591734 w 2802467"/>
                      <a:gd name="connsiteY5" fmla="*/ 158 h 322033"/>
                      <a:gd name="connsiteX6" fmla="*/ 1913467 w 2802467"/>
                      <a:gd name="connsiteY6" fmla="*/ 228758 h 322033"/>
                      <a:gd name="connsiteX7" fmla="*/ 2252134 w 2802467"/>
                      <a:gd name="connsiteY7" fmla="*/ 17091 h 322033"/>
                      <a:gd name="connsiteX8" fmla="*/ 2413000 w 2802467"/>
                      <a:gd name="connsiteY8" fmla="*/ 177958 h 322033"/>
                      <a:gd name="connsiteX9" fmla="*/ 2802467 w 2802467"/>
                      <a:gd name="connsiteY9" fmla="*/ 84824 h 322033"/>
                      <a:gd name="connsiteX0" fmla="*/ 0 w 2802467"/>
                      <a:gd name="connsiteY0" fmla="*/ 288378 h 305453"/>
                      <a:gd name="connsiteX1" fmla="*/ 279400 w 2802467"/>
                      <a:gd name="connsiteY1" fmla="*/ 144445 h 305453"/>
                      <a:gd name="connsiteX2" fmla="*/ 575734 w 2802467"/>
                      <a:gd name="connsiteY2" fmla="*/ 305311 h 305453"/>
                      <a:gd name="connsiteX3" fmla="*/ 905934 w 2802467"/>
                      <a:gd name="connsiteY3" fmla="*/ 110578 h 305453"/>
                      <a:gd name="connsiteX4" fmla="*/ 1219200 w 2802467"/>
                      <a:gd name="connsiteY4" fmla="*/ 254511 h 305453"/>
                      <a:gd name="connsiteX5" fmla="*/ 1591734 w 2802467"/>
                      <a:gd name="connsiteY5" fmla="*/ 85178 h 305453"/>
                      <a:gd name="connsiteX6" fmla="*/ 1913467 w 2802467"/>
                      <a:gd name="connsiteY6" fmla="*/ 212178 h 305453"/>
                      <a:gd name="connsiteX7" fmla="*/ 2252134 w 2802467"/>
                      <a:gd name="connsiteY7" fmla="*/ 511 h 305453"/>
                      <a:gd name="connsiteX8" fmla="*/ 2413000 w 2802467"/>
                      <a:gd name="connsiteY8" fmla="*/ 161378 h 305453"/>
                      <a:gd name="connsiteX9" fmla="*/ 2802467 w 2802467"/>
                      <a:gd name="connsiteY9" fmla="*/ 68244 h 305453"/>
                      <a:gd name="connsiteX0" fmla="*/ 0 w 2802467"/>
                      <a:gd name="connsiteY0" fmla="*/ 288378 h 305453"/>
                      <a:gd name="connsiteX1" fmla="*/ 279400 w 2802467"/>
                      <a:gd name="connsiteY1" fmla="*/ 144445 h 305453"/>
                      <a:gd name="connsiteX2" fmla="*/ 575734 w 2802467"/>
                      <a:gd name="connsiteY2" fmla="*/ 305311 h 305453"/>
                      <a:gd name="connsiteX3" fmla="*/ 905934 w 2802467"/>
                      <a:gd name="connsiteY3" fmla="*/ 110578 h 305453"/>
                      <a:gd name="connsiteX4" fmla="*/ 1219200 w 2802467"/>
                      <a:gd name="connsiteY4" fmla="*/ 254511 h 305453"/>
                      <a:gd name="connsiteX5" fmla="*/ 1591734 w 2802467"/>
                      <a:gd name="connsiteY5" fmla="*/ 85178 h 305453"/>
                      <a:gd name="connsiteX6" fmla="*/ 1913467 w 2802467"/>
                      <a:gd name="connsiteY6" fmla="*/ 212178 h 305453"/>
                      <a:gd name="connsiteX7" fmla="*/ 2175934 w 2802467"/>
                      <a:gd name="connsiteY7" fmla="*/ 511 h 305453"/>
                      <a:gd name="connsiteX8" fmla="*/ 2413000 w 2802467"/>
                      <a:gd name="connsiteY8" fmla="*/ 161378 h 305453"/>
                      <a:gd name="connsiteX9" fmla="*/ 2802467 w 2802467"/>
                      <a:gd name="connsiteY9" fmla="*/ 68244 h 305453"/>
                      <a:gd name="connsiteX0" fmla="*/ 0 w 2802467"/>
                      <a:gd name="connsiteY0" fmla="*/ 287977 h 305052"/>
                      <a:gd name="connsiteX1" fmla="*/ 279400 w 2802467"/>
                      <a:gd name="connsiteY1" fmla="*/ 144044 h 305052"/>
                      <a:gd name="connsiteX2" fmla="*/ 575734 w 2802467"/>
                      <a:gd name="connsiteY2" fmla="*/ 304910 h 305052"/>
                      <a:gd name="connsiteX3" fmla="*/ 905934 w 2802467"/>
                      <a:gd name="connsiteY3" fmla="*/ 110177 h 305052"/>
                      <a:gd name="connsiteX4" fmla="*/ 1219200 w 2802467"/>
                      <a:gd name="connsiteY4" fmla="*/ 254110 h 305052"/>
                      <a:gd name="connsiteX5" fmla="*/ 1591734 w 2802467"/>
                      <a:gd name="connsiteY5" fmla="*/ 84777 h 305052"/>
                      <a:gd name="connsiteX6" fmla="*/ 1913467 w 2802467"/>
                      <a:gd name="connsiteY6" fmla="*/ 211777 h 305052"/>
                      <a:gd name="connsiteX7" fmla="*/ 2175934 w 2802467"/>
                      <a:gd name="connsiteY7" fmla="*/ 110 h 305052"/>
                      <a:gd name="connsiteX8" fmla="*/ 2472267 w 2802467"/>
                      <a:gd name="connsiteY8" fmla="*/ 186377 h 305052"/>
                      <a:gd name="connsiteX9" fmla="*/ 2802467 w 2802467"/>
                      <a:gd name="connsiteY9" fmla="*/ 67843 h 305052"/>
                      <a:gd name="connsiteX0" fmla="*/ 0 w 2802467"/>
                      <a:gd name="connsiteY0" fmla="*/ 287977 h 305052"/>
                      <a:gd name="connsiteX1" fmla="*/ 279400 w 2802467"/>
                      <a:gd name="connsiteY1" fmla="*/ 144044 h 305052"/>
                      <a:gd name="connsiteX2" fmla="*/ 575734 w 2802467"/>
                      <a:gd name="connsiteY2" fmla="*/ 304910 h 305052"/>
                      <a:gd name="connsiteX3" fmla="*/ 905934 w 2802467"/>
                      <a:gd name="connsiteY3" fmla="*/ 110177 h 305052"/>
                      <a:gd name="connsiteX4" fmla="*/ 1219200 w 2802467"/>
                      <a:gd name="connsiteY4" fmla="*/ 254110 h 305052"/>
                      <a:gd name="connsiteX5" fmla="*/ 1591734 w 2802467"/>
                      <a:gd name="connsiteY5" fmla="*/ 84777 h 305052"/>
                      <a:gd name="connsiteX6" fmla="*/ 1913467 w 2802467"/>
                      <a:gd name="connsiteY6" fmla="*/ 211777 h 305052"/>
                      <a:gd name="connsiteX7" fmla="*/ 2175934 w 2802467"/>
                      <a:gd name="connsiteY7" fmla="*/ 110 h 305052"/>
                      <a:gd name="connsiteX8" fmla="*/ 2472267 w 2802467"/>
                      <a:gd name="connsiteY8" fmla="*/ 186377 h 305052"/>
                      <a:gd name="connsiteX9" fmla="*/ 2802467 w 2802467"/>
                      <a:gd name="connsiteY9" fmla="*/ 67843 h 305052"/>
                      <a:gd name="connsiteX0" fmla="*/ 0 w 2802467"/>
                      <a:gd name="connsiteY0" fmla="*/ 288202 h 305277"/>
                      <a:gd name="connsiteX1" fmla="*/ 279400 w 2802467"/>
                      <a:gd name="connsiteY1" fmla="*/ 144269 h 305277"/>
                      <a:gd name="connsiteX2" fmla="*/ 575734 w 2802467"/>
                      <a:gd name="connsiteY2" fmla="*/ 305135 h 305277"/>
                      <a:gd name="connsiteX3" fmla="*/ 905934 w 2802467"/>
                      <a:gd name="connsiteY3" fmla="*/ 110402 h 305277"/>
                      <a:gd name="connsiteX4" fmla="*/ 1219200 w 2802467"/>
                      <a:gd name="connsiteY4" fmla="*/ 254335 h 305277"/>
                      <a:gd name="connsiteX5" fmla="*/ 1591734 w 2802467"/>
                      <a:gd name="connsiteY5" fmla="*/ 85002 h 305277"/>
                      <a:gd name="connsiteX6" fmla="*/ 1913467 w 2802467"/>
                      <a:gd name="connsiteY6" fmla="*/ 212002 h 305277"/>
                      <a:gd name="connsiteX7" fmla="*/ 2175934 w 2802467"/>
                      <a:gd name="connsiteY7" fmla="*/ 335 h 305277"/>
                      <a:gd name="connsiteX8" fmla="*/ 2362200 w 2802467"/>
                      <a:gd name="connsiteY8" fmla="*/ 169669 h 305277"/>
                      <a:gd name="connsiteX9" fmla="*/ 2802467 w 2802467"/>
                      <a:gd name="connsiteY9" fmla="*/ 68068 h 305277"/>
                      <a:gd name="connsiteX0" fmla="*/ 0 w 2802467"/>
                      <a:gd name="connsiteY0" fmla="*/ 288202 h 305277"/>
                      <a:gd name="connsiteX1" fmla="*/ 279400 w 2802467"/>
                      <a:gd name="connsiteY1" fmla="*/ 144269 h 305277"/>
                      <a:gd name="connsiteX2" fmla="*/ 575734 w 2802467"/>
                      <a:gd name="connsiteY2" fmla="*/ 305135 h 305277"/>
                      <a:gd name="connsiteX3" fmla="*/ 905934 w 2802467"/>
                      <a:gd name="connsiteY3" fmla="*/ 110402 h 305277"/>
                      <a:gd name="connsiteX4" fmla="*/ 1219200 w 2802467"/>
                      <a:gd name="connsiteY4" fmla="*/ 254335 h 305277"/>
                      <a:gd name="connsiteX5" fmla="*/ 1591734 w 2802467"/>
                      <a:gd name="connsiteY5" fmla="*/ 85002 h 305277"/>
                      <a:gd name="connsiteX6" fmla="*/ 1913467 w 2802467"/>
                      <a:gd name="connsiteY6" fmla="*/ 212002 h 305277"/>
                      <a:gd name="connsiteX7" fmla="*/ 2175934 w 2802467"/>
                      <a:gd name="connsiteY7" fmla="*/ 335 h 305277"/>
                      <a:gd name="connsiteX8" fmla="*/ 2362200 w 2802467"/>
                      <a:gd name="connsiteY8" fmla="*/ 169669 h 305277"/>
                      <a:gd name="connsiteX9" fmla="*/ 2802467 w 2802467"/>
                      <a:gd name="connsiteY9" fmla="*/ 68068 h 305277"/>
                      <a:gd name="connsiteX0" fmla="*/ 0 w 2802467"/>
                      <a:gd name="connsiteY0" fmla="*/ 287977 h 305052"/>
                      <a:gd name="connsiteX1" fmla="*/ 279400 w 2802467"/>
                      <a:gd name="connsiteY1" fmla="*/ 144044 h 305052"/>
                      <a:gd name="connsiteX2" fmla="*/ 575734 w 2802467"/>
                      <a:gd name="connsiteY2" fmla="*/ 304910 h 305052"/>
                      <a:gd name="connsiteX3" fmla="*/ 905934 w 2802467"/>
                      <a:gd name="connsiteY3" fmla="*/ 110177 h 305052"/>
                      <a:gd name="connsiteX4" fmla="*/ 1219200 w 2802467"/>
                      <a:gd name="connsiteY4" fmla="*/ 254110 h 305052"/>
                      <a:gd name="connsiteX5" fmla="*/ 1591734 w 2802467"/>
                      <a:gd name="connsiteY5" fmla="*/ 84777 h 305052"/>
                      <a:gd name="connsiteX6" fmla="*/ 1913467 w 2802467"/>
                      <a:gd name="connsiteY6" fmla="*/ 211777 h 305052"/>
                      <a:gd name="connsiteX7" fmla="*/ 2175934 w 2802467"/>
                      <a:gd name="connsiteY7" fmla="*/ 110 h 305052"/>
                      <a:gd name="connsiteX8" fmla="*/ 2472267 w 2802467"/>
                      <a:gd name="connsiteY8" fmla="*/ 186377 h 305052"/>
                      <a:gd name="connsiteX9" fmla="*/ 2802467 w 2802467"/>
                      <a:gd name="connsiteY9" fmla="*/ 67843 h 305052"/>
                      <a:gd name="connsiteX0" fmla="*/ 0 w 2802467"/>
                      <a:gd name="connsiteY0" fmla="*/ 287949 h 305024"/>
                      <a:gd name="connsiteX1" fmla="*/ 279400 w 2802467"/>
                      <a:gd name="connsiteY1" fmla="*/ 144016 h 305024"/>
                      <a:gd name="connsiteX2" fmla="*/ 575734 w 2802467"/>
                      <a:gd name="connsiteY2" fmla="*/ 304882 h 305024"/>
                      <a:gd name="connsiteX3" fmla="*/ 905934 w 2802467"/>
                      <a:gd name="connsiteY3" fmla="*/ 110149 h 305024"/>
                      <a:gd name="connsiteX4" fmla="*/ 1219200 w 2802467"/>
                      <a:gd name="connsiteY4" fmla="*/ 254082 h 305024"/>
                      <a:gd name="connsiteX5" fmla="*/ 1591734 w 2802467"/>
                      <a:gd name="connsiteY5" fmla="*/ 84749 h 305024"/>
                      <a:gd name="connsiteX6" fmla="*/ 1913467 w 2802467"/>
                      <a:gd name="connsiteY6" fmla="*/ 211749 h 305024"/>
                      <a:gd name="connsiteX7" fmla="*/ 2175934 w 2802467"/>
                      <a:gd name="connsiteY7" fmla="*/ 82 h 305024"/>
                      <a:gd name="connsiteX8" fmla="*/ 2472267 w 2802467"/>
                      <a:gd name="connsiteY8" fmla="*/ 186349 h 305024"/>
                      <a:gd name="connsiteX9" fmla="*/ 2802467 w 2802467"/>
                      <a:gd name="connsiteY9" fmla="*/ 67815 h 305024"/>
                      <a:gd name="connsiteX0" fmla="*/ 0 w 2802467"/>
                      <a:gd name="connsiteY0" fmla="*/ 287949 h 305024"/>
                      <a:gd name="connsiteX1" fmla="*/ 279400 w 2802467"/>
                      <a:gd name="connsiteY1" fmla="*/ 144016 h 305024"/>
                      <a:gd name="connsiteX2" fmla="*/ 575734 w 2802467"/>
                      <a:gd name="connsiteY2" fmla="*/ 304882 h 305024"/>
                      <a:gd name="connsiteX3" fmla="*/ 905934 w 2802467"/>
                      <a:gd name="connsiteY3" fmla="*/ 110149 h 305024"/>
                      <a:gd name="connsiteX4" fmla="*/ 1219200 w 2802467"/>
                      <a:gd name="connsiteY4" fmla="*/ 254082 h 305024"/>
                      <a:gd name="connsiteX5" fmla="*/ 1591734 w 2802467"/>
                      <a:gd name="connsiteY5" fmla="*/ 84749 h 305024"/>
                      <a:gd name="connsiteX6" fmla="*/ 1913467 w 2802467"/>
                      <a:gd name="connsiteY6" fmla="*/ 211749 h 305024"/>
                      <a:gd name="connsiteX7" fmla="*/ 2175934 w 2802467"/>
                      <a:gd name="connsiteY7" fmla="*/ 82 h 305024"/>
                      <a:gd name="connsiteX8" fmla="*/ 2472267 w 2802467"/>
                      <a:gd name="connsiteY8" fmla="*/ 186349 h 305024"/>
                      <a:gd name="connsiteX9" fmla="*/ 2802467 w 2802467"/>
                      <a:gd name="connsiteY9" fmla="*/ 67815 h 3050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802467" h="305024">
                        <a:moveTo>
                          <a:pt x="0" y="287949"/>
                        </a:moveTo>
                        <a:cubicBezTo>
                          <a:pt x="91722" y="214571"/>
                          <a:pt x="183444" y="141194"/>
                          <a:pt x="279400" y="144016"/>
                        </a:cubicBezTo>
                        <a:cubicBezTo>
                          <a:pt x="375356" y="146838"/>
                          <a:pt x="471312" y="310526"/>
                          <a:pt x="575734" y="304882"/>
                        </a:cubicBezTo>
                        <a:cubicBezTo>
                          <a:pt x="680156" y="299238"/>
                          <a:pt x="798690" y="118616"/>
                          <a:pt x="905934" y="110149"/>
                        </a:cubicBezTo>
                        <a:cubicBezTo>
                          <a:pt x="1013178" y="101682"/>
                          <a:pt x="1104900" y="258315"/>
                          <a:pt x="1219200" y="254082"/>
                        </a:cubicBezTo>
                        <a:cubicBezTo>
                          <a:pt x="1333500" y="249849"/>
                          <a:pt x="1476023" y="91804"/>
                          <a:pt x="1591734" y="84749"/>
                        </a:cubicBezTo>
                        <a:cubicBezTo>
                          <a:pt x="1707445" y="77693"/>
                          <a:pt x="1816101" y="225860"/>
                          <a:pt x="1913467" y="211749"/>
                        </a:cubicBezTo>
                        <a:cubicBezTo>
                          <a:pt x="2010833" y="197638"/>
                          <a:pt x="2082801" y="4315"/>
                          <a:pt x="2175934" y="82"/>
                        </a:cubicBezTo>
                        <a:cubicBezTo>
                          <a:pt x="2269067" y="-4151"/>
                          <a:pt x="2297289" y="158126"/>
                          <a:pt x="2472267" y="186349"/>
                        </a:cubicBezTo>
                        <a:cubicBezTo>
                          <a:pt x="2681111" y="239971"/>
                          <a:pt x="2802467" y="67815"/>
                          <a:pt x="2802467" y="67815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0" name="Rectangle 29">
                    <a:extLst>
                      <a:ext uri="{FF2B5EF4-FFF2-40B4-BE49-F238E27FC236}">
                        <a16:creationId xmlns:a16="http://schemas.microsoft.com/office/drawing/2014/main" id="{46DD56C1-602F-5542-8FCB-353AC0FD73E4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-1000128" y="3800479"/>
                    <a:ext cx="4217250" cy="187538"/>
                  </a:xfrm>
                  <a:prstGeom prst="rect">
                    <a:avLst/>
                  </a:prstGeom>
                  <a:pattFill prst="wdUpDiag">
                    <a:fgClr>
                      <a:schemeClr val="tx1"/>
                    </a:fgClr>
                    <a:bgClr>
                      <a:schemeClr val="bg2"/>
                    </a:bgClr>
                  </a:patt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</p:grp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F6DB2E65-DEA4-1A30-E20A-A76061D0EA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592025" y="1141477"/>
                <a:ext cx="0" cy="3232184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1B7AF58E-BFA7-8613-9555-6D4F53132F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410300" y="1155293"/>
                <a:ext cx="0" cy="3182604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CF41C6D-92D8-B39F-708A-2B8DC96432CF}"/>
                </a:ext>
              </a:extLst>
            </p:cNvPr>
            <p:cNvSpPr/>
            <p:nvPr/>
          </p:nvSpPr>
          <p:spPr>
            <a:xfrm>
              <a:off x="4980881" y="399753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69E6751E-0CC4-34DA-865F-C673258E2C0C}"/>
                </a:ext>
              </a:extLst>
            </p:cNvPr>
            <p:cNvSpPr/>
            <p:nvPr/>
          </p:nvSpPr>
          <p:spPr>
            <a:xfrm>
              <a:off x="5322203" y="397145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8F514397-6886-CBCE-20B2-90F361D6D4B6}"/>
                </a:ext>
              </a:extLst>
            </p:cNvPr>
            <p:cNvSpPr/>
            <p:nvPr/>
          </p:nvSpPr>
          <p:spPr>
            <a:xfrm>
              <a:off x="5699249" y="403425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18AA301-7283-6ED4-BF45-4BC965EA613A}"/>
                </a:ext>
              </a:extLst>
            </p:cNvPr>
            <p:cNvSpPr/>
            <p:nvPr/>
          </p:nvSpPr>
          <p:spPr>
            <a:xfrm>
              <a:off x="6099235" y="398959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0F713442-A45D-049C-8B40-8E0F109CBA7C}"/>
                </a:ext>
              </a:extLst>
            </p:cNvPr>
            <p:cNvSpPr/>
            <p:nvPr/>
          </p:nvSpPr>
          <p:spPr>
            <a:xfrm>
              <a:off x="6441513" y="393539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A3606463-3071-6521-804A-C8B57824A1E8}"/>
                </a:ext>
              </a:extLst>
            </p:cNvPr>
            <p:cNvSpPr/>
            <p:nvPr/>
          </p:nvSpPr>
          <p:spPr>
            <a:xfrm>
              <a:off x="6739938" y="393539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703FFE51-8A97-488C-DE14-9343291F3020}"/>
                </a:ext>
              </a:extLst>
            </p:cNvPr>
            <p:cNvSpPr/>
            <p:nvPr/>
          </p:nvSpPr>
          <p:spPr>
            <a:xfrm>
              <a:off x="4970457" y="35859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E0C6D098-7639-FA9B-A3B6-DCF289CB872B}"/>
                </a:ext>
              </a:extLst>
            </p:cNvPr>
            <p:cNvSpPr/>
            <p:nvPr/>
          </p:nvSpPr>
          <p:spPr>
            <a:xfrm>
              <a:off x="5151064" y="384636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9D57430F-030C-E8DC-AA8C-DF6A3D9579D2}"/>
                </a:ext>
              </a:extLst>
            </p:cNvPr>
            <p:cNvSpPr/>
            <p:nvPr/>
          </p:nvSpPr>
          <p:spPr>
            <a:xfrm>
              <a:off x="5287032" y="350344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196D8653-B68B-1785-BAED-7EF951797DF0}"/>
                </a:ext>
              </a:extLst>
            </p:cNvPr>
            <p:cNvSpPr/>
            <p:nvPr/>
          </p:nvSpPr>
          <p:spPr>
            <a:xfrm>
              <a:off x="5474646" y="381026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411DD08B-8F93-89A6-3611-8D2E26F8362D}"/>
                </a:ext>
              </a:extLst>
            </p:cNvPr>
            <p:cNvSpPr/>
            <p:nvPr/>
          </p:nvSpPr>
          <p:spPr>
            <a:xfrm>
              <a:off x="5583460" y="366661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61B78445-7984-5AA6-5C4C-C159DB71A0AC}"/>
                </a:ext>
              </a:extLst>
            </p:cNvPr>
            <p:cNvSpPr/>
            <p:nvPr/>
          </p:nvSpPr>
          <p:spPr>
            <a:xfrm>
              <a:off x="5770238" y="374803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545F1786-B645-A21C-574E-A78E003A8FF3}"/>
                </a:ext>
              </a:extLst>
            </p:cNvPr>
            <p:cNvSpPr/>
            <p:nvPr/>
          </p:nvSpPr>
          <p:spPr>
            <a:xfrm>
              <a:off x="6451603" y="31375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8F19A197-3F90-B1C8-AB98-782EF1B5767F}"/>
                </a:ext>
              </a:extLst>
            </p:cNvPr>
            <p:cNvSpPr/>
            <p:nvPr/>
          </p:nvSpPr>
          <p:spPr>
            <a:xfrm>
              <a:off x="6129670" y="320867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D89E8CA-2BE6-BE9E-8CE8-295F3C2B982F}"/>
                </a:ext>
              </a:extLst>
            </p:cNvPr>
            <p:cNvSpPr/>
            <p:nvPr/>
          </p:nvSpPr>
          <p:spPr>
            <a:xfrm>
              <a:off x="5878289" y="317232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35EB805-0D8D-BE38-A9B6-228168C1A41F}"/>
                </a:ext>
              </a:extLst>
            </p:cNvPr>
            <p:cNvSpPr/>
            <p:nvPr/>
          </p:nvSpPr>
          <p:spPr>
            <a:xfrm>
              <a:off x="5636896" y="313592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A561D2A9-E9AB-96B6-59EA-EED5CDD6EB7E}"/>
                </a:ext>
              </a:extLst>
            </p:cNvPr>
            <p:cNvSpPr/>
            <p:nvPr/>
          </p:nvSpPr>
          <p:spPr>
            <a:xfrm>
              <a:off x="5393500" y="325439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30E2E67-8352-0D3A-3BFF-E88B0AFCE89B}"/>
                </a:ext>
              </a:extLst>
            </p:cNvPr>
            <p:cNvSpPr/>
            <p:nvPr/>
          </p:nvSpPr>
          <p:spPr>
            <a:xfrm>
              <a:off x="5081657" y="31375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AA65F462-C5BD-EC4A-FD36-F8073C602703}"/>
                </a:ext>
              </a:extLst>
            </p:cNvPr>
            <p:cNvSpPr/>
            <p:nvPr/>
          </p:nvSpPr>
          <p:spPr>
            <a:xfrm>
              <a:off x="5504421" y="273407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422DD89C-324B-508A-2E81-6CC37BB4376E}"/>
                </a:ext>
              </a:extLst>
            </p:cNvPr>
            <p:cNvSpPr/>
            <p:nvPr/>
          </p:nvSpPr>
          <p:spPr>
            <a:xfrm>
              <a:off x="5298122" y="272387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E0137160-554F-52C4-3022-BC42F0419AFE}"/>
                </a:ext>
              </a:extLst>
            </p:cNvPr>
            <p:cNvSpPr/>
            <p:nvPr/>
          </p:nvSpPr>
          <p:spPr>
            <a:xfrm>
              <a:off x="4984178" y="275221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62B82965-8B9A-AEB6-F443-0BF6D2C11518}"/>
                </a:ext>
              </a:extLst>
            </p:cNvPr>
            <p:cNvSpPr/>
            <p:nvPr/>
          </p:nvSpPr>
          <p:spPr>
            <a:xfrm>
              <a:off x="5307893" y="440200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5A8DDD73-B1B9-D926-836F-B83BA6A89EF3}"/>
                </a:ext>
              </a:extLst>
            </p:cNvPr>
            <p:cNvSpPr/>
            <p:nvPr/>
          </p:nvSpPr>
          <p:spPr>
            <a:xfrm>
              <a:off x="5602184" y="424099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1C8E936F-6695-F1C5-E1BC-91CA2F5AD0D6}"/>
                </a:ext>
              </a:extLst>
            </p:cNvPr>
            <p:cNvSpPr/>
            <p:nvPr/>
          </p:nvSpPr>
          <p:spPr>
            <a:xfrm>
              <a:off x="5987778" y="426579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9CD6D192-C6A5-D7E1-46A9-5A89341D7F5B}"/>
                </a:ext>
              </a:extLst>
            </p:cNvPr>
            <p:cNvSpPr/>
            <p:nvPr/>
          </p:nvSpPr>
          <p:spPr>
            <a:xfrm>
              <a:off x="6312045" y="433927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7A6F5486-0887-3AA2-5F66-3D6308AAE4ED}"/>
                </a:ext>
              </a:extLst>
            </p:cNvPr>
            <p:cNvSpPr/>
            <p:nvPr/>
          </p:nvSpPr>
          <p:spPr>
            <a:xfrm>
              <a:off x="6643547" y="434865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6F6D12E2-8BCE-C5D9-6643-561F86096810}"/>
                </a:ext>
              </a:extLst>
            </p:cNvPr>
            <p:cNvSpPr/>
            <p:nvPr/>
          </p:nvSpPr>
          <p:spPr>
            <a:xfrm>
              <a:off x="5713103" y="477039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E22C778A-B129-09BF-6A5F-855837557353}"/>
                </a:ext>
              </a:extLst>
            </p:cNvPr>
            <p:cNvSpPr/>
            <p:nvPr/>
          </p:nvSpPr>
          <p:spPr>
            <a:xfrm>
              <a:off x="5505573" y="4921597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5A1F3614-0BD2-8084-33AB-A42E56717123}"/>
                </a:ext>
              </a:extLst>
            </p:cNvPr>
            <p:cNvSpPr/>
            <p:nvPr/>
          </p:nvSpPr>
          <p:spPr>
            <a:xfrm>
              <a:off x="5399523" y="46632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E256BB5B-00CC-1B3B-7E5A-A741F3A71394}"/>
                </a:ext>
              </a:extLst>
            </p:cNvPr>
            <p:cNvSpPr/>
            <p:nvPr/>
          </p:nvSpPr>
          <p:spPr>
            <a:xfrm>
              <a:off x="5086010" y="495156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2E0AB531-E2D9-A7A8-BF80-F5C114E1D6AE}"/>
                </a:ext>
              </a:extLst>
            </p:cNvPr>
            <p:cNvSpPr/>
            <p:nvPr/>
          </p:nvSpPr>
          <p:spPr>
            <a:xfrm>
              <a:off x="5784826" y="509366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37C763AF-B93B-5903-16E9-0B9964534689}"/>
                </a:ext>
              </a:extLst>
            </p:cNvPr>
            <p:cNvSpPr/>
            <p:nvPr/>
          </p:nvSpPr>
          <p:spPr>
            <a:xfrm>
              <a:off x="5390052" y="520118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975A69E8-FC6B-B109-9173-B50242497C17}"/>
                </a:ext>
              </a:extLst>
            </p:cNvPr>
            <p:cNvSpPr/>
            <p:nvPr/>
          </p:nvSpPr>
          <p:spPr>
            <a:xfrm>
              <a:off x="5031767" y="527424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37BCD10F-D3C6-5448-82CE-19526D4F9324}"/>
                </a:ext>
              </a:extLst>
            </p:cNvPr>
            <p:cNvSpPr/>
            <p:nvPr/>
          </p:nvSpPr>
          <p:spPr>
            <a:xfrm>
              <a:off x="5569467" y="533638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F886DAE1-B7B1-9914-F44A-E270D250CB42}"/>
                </a:ext>
              </a:extLst>
            </p:cNvPr>
            <p:cNvSpPr/>
            <p:nvPr/>
          </p:nvSpPr>
          <p:spPr>
            <a:xfrm>
              <a:off x="5642246" y="556728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79185B77-992D-FB15-9160-53FEBE14BD44}"/>
                </a:ext>
              </a:extLst>
            </p:cNvPr>
            <p:cNvSpPr/>
            <p:nvPr/>
          </p:nvSpPr>
          <p:spPr>
            <a:xfrm>
              <a:off x="5175569" y="5495707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46F15D61-943B-C257-56F2-C34165E67A8F}"/>
                </a:ext>
              </a:extLst>
            </p:cNvPr>
            <p:cNvSpPr/>
            <p:nvPr/>
          </p:nvSpPr>
          <p:spPr>
            <a:xfrm>
              <a:off x="6062107" y="559252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46BCDE8E-4B62-1B27-C6F4-2E7D60C318A0}"/>
                </a:ext>
              </a:extLst>
            </p:cNvPr>
            <p:cNvSpPr/>
            <p:nvPr/>
          </p:nvSpPr>
          <p:spPr>
            <a:xfrm>
              <a:off x="6388507" y="532688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62BFC19A-192E-D622-FC77-11C3B7910490}"/>
                </a:ext>
              </a:extLst>
            </p:cNvPr>
            <p:cNvSpPr/>
            <p:nvPr/>
          </p:nvSpPr>
          <p:spPr>
            <a:xfrm>
              <a:off x="6609025" y="569316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62529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25" grpId="0"/>
      <p:bldP spid="12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1D77C-16EC-354A-7F9F-4399E787D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Reflectivity — Characteristic Spectra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CF70FD-72F0-700C-CFB2-BA4C2C14C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20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26E164-DD50-99D0-2789-C8A2EB4BE3B6}"/>
              </a:ext>
            </a:extLst>
          </p:cNvPr>
          <p:cNvSpPr txBox="1"/>
          <p:nvPr/>
        </p:nvSpPr>
        <p:spPr>
          <a:xfrm>
            <a:off x="374727" y="1159417"/>
            <a:ext cx="6949437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X-ray and neutron reflectivity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Direct information on polymer internal structure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Prior knowledge of possible conformations necessary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CCB419D-857D-B738-F41C-7AA80E88FB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23" t="50853"/>
          <a:stretch/>
        </p:blipFill>
        <p:spPr>
          <a:xfrm>
            <a:off x="6561578" y="3426830"/>
            <a:ext cx="4564618" cy="249709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F329687-9B34-DE40-988F-8EFAC9978D66}"/>
              </a:ext>
            </a:extLst>
          </p:cNvPr>
          <p:cNvSpPr txBox="1"/>
          <p:nvPr/>
        </p:nvSpPr>
        <p:spPr>
          <a:xfrm>
            <a:off x="4129277" y="6429653"/>
            <a:ext cx="33809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(Reinhardt, et. al. Macromolecules, 2013)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29A8189-D62A-A156-32B3-C166B55E9A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23" b="50853"/>
          <a:stretch/>
        </p:blipFill>
        <p:spPr>
          <a:xfrm>
            <a:off x="913974" y="3505382"/>
            <a:ext cx="4277438" cy="2339988"/>
          </a:xfrm>
          <a:prstGeom prst="rect">
            <a:avLst/>
          </a:prstGeom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CC70EAE6-0D64-BA20-1745-6C9597934913}"/>
              </a:ext>
            </a:extLst>
          </p:cNvPr>
          <p:cNvSpPr/>
          <p:nvPr/>
        </p:nvSpPr>
        <p:spPr>
          <a:xfrm>
            <a:off x="5289781" y="4281163"/>
            <a:ext cx="1058334" cy="491067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D891FE4-A4A4-24E4-278A-181DC396EC77}"/>
              </a:ext>
            </a:extLst>
          </p:cNvPr>
          <p:cNvSpPr/>
          <p:nvPr/>
        </p:nvSpPr>
        <p:spPr>
          <a:xfrm>
            <a:off x="674950" y="3134937"/>
            <a:ext cx="10451246" cy="36656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0EFFC8CE-1661-66EC-E204-17C8445E8C77}"/>
              </a:ext>
            </a:extLst>
          </p:cNvPr>
          <p:cNvSpPr/>
          <p:nvPr/>
        </p:nvSpPr>
        <p:spPr>
          <a:xfrm rot="10800000">
            <a:off x="5255376" y="4264463"/>
            <a:ext cx="1058334" cy="491067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54CB39E-2C74-C7B4-BA1F-C0A4708624BB}"/>
              </a:ext>
            </a:extLst>
          </p:cNvPr>
          <p:cNvGrpSpPr/>
          <p:nvPr/>
        </p:nvGrpSpPr>
        <p:grpSpPr>
          <a:xfrm>
            <a:off x="7127876" y="1216574"/>
            <a:ext cx="4875893" cy="1111303"/>
            <a:chOff x="7069219" y="1214229"/>
            <a:chExt cx="4875893" cy="1111303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C60AABE-814D-75A4-5325-77AB0FFD94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80494" y="1530232"/>
              <a:ext cx="4564618" cy="795300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5F59B67-B83C-F814-ABB5-1666690FCA5F}"/>
                </a:ext>
              </a:extLst>
            </p:cNvPr>
            <p:cNvSpPr txBox="1"/>
            <p:nvPr/>
          </p:nvSpPr>
          <p:spPr>
            <a:xfrm>
              <a:off x="7069219" y="1214229"/>
              <a:ext cx="18451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Master Equation</a:t>
              </a:r>
            </a:p>
          </p:txBody>
        </p:sp>
      </p:grpSp>
      <p:pic>
        <p:nvPicPr>
          <p:cNvPr id="6" name="Picture 2">
            <a:extLst>
              <a:ext uri="{FF2B5EF4-FFF2-40B4-BE49-F238E27FC236}">
                <a16:creationId xmlns:a16="http://schemas.microsoft.com/office/drawing/2014/main" id="{10CE0C91-7C7A-3587-F411-D637DB7FE1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61"/>
          <a:stretch/>
        </p:blipFill>
        <p:spPr bwMode="auto">
          <a:xfrm>
            <a:off x="6633490" y="2666953"/>
            <a:ext cx="3004430" cy="4011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9EB7E2F-8809-9FD2-163B-BA5E9643DB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2007342" y="2572530"/>
            <a:ext cx="3026311" cy="4011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4284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 animBg="1"/>
      <p:bldP spid="15" grpId="0" animBg="1"/>
      <p:bldP spid="1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27D9DC25-552E-A937-2485-B195189DCDF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00757" y="3878394"/>
            <a:ext cx="3146933" cy="17208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21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00757" y="5931718"/>
            <a:ext cx="5919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00757" y="1606033"/>
            <a:ext cx="6217104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Model and Theory Development 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Systematic Study (Solubility vs. Internal Charge)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Internal Structure of 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xC</a:t>
            </a:r>
            <a:endParaRPr lang="en-US" i="1" dirty="0">
              <a:solidFill>
                <a:schemeClr val="bg1">
                  <a:lumMod val="50000"/>
                </a:schemeClr>
              </a:solidFill>
              <a:latin typeface="Lucida grande" panose="020B0502040204020203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Characterization (Reflectivity)</a:t>
            </a:r>
            <a:endParaRPr lang="en-US" i="1" dirty="0">
              <a:solidFill>
                <a:schemeClr val="bg1">
                  <a:lumMod val="50000"/>
                </a:schemeClr>
              </a:solidFill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Experimental Application (Neurofilament-Heavy)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B8A7CB-BA92-4254-DF4C-ABF04794200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928C95EA-1E99-CDA5-0BB7-00B999850C83}"/>
              </a:ext>
            </a:extLst>
          </p:cNvPr>
          <p:cNvGrpSpPr/>
          <p:nvPr/>
        </p:nvGrpSpPr>
        <p:grpSpPr>
          <a:xfrm>
            <a:off x="8798540" y="3633528"/>
            <a:ext cx="3133406" cy="2452088"/>
            <a:chOff x="5981700" y="4501668"/>
            <a:chExt cx="2959978" cy="2316369"/>
          </a:xfrm>
        </p:grpSpPr>
        <p:pic>
          <p:nvPicPr>
            <p:cNvPr id="10" name="Picture 16">
              <a:extLst>
                <a:ext uri="{FF2B5EF4-FFF2-40B4-BE49-F238E27FC236}">
                  <a16:creationId xmlns:a16="http://schemas.microsoft.com/office/drawing/2014/main" id="{1C2FAB81-AF45-F93B-FA7A-3FBCBD7165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81700" y="4501668"/>
              <a:ext cx="2910428" cy="23163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18D34DF-7F86-55A6-61CD-E7AB2C7154A8}"/>
                </a:ext>
              </a:extLst>
            </p:cNvPr>
            <p:cNvSpPr txBox="1"/>
            <p:nvPr/>
          </p:nvSpPr>
          <p:spPr>
            <a:xfrm>
              <a:off x="6874764" y="4618110"/>
              <a:ext cx="206691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600" dirty="0">
                  <a:latin typeface="Lucida grande" panose="020B0502040204020203"/>
                </a:rPr>
                <a:t>(Srinivasan, 2014)</a:t>
              </a:r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C650B64F-B59C-4B17-961B-8B93CBE1742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700757" y="3878394"/>
            <a:ext cx="3146933" cy="172088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B00E4B9-586D-D44C-96D8-DE6448C7EC4A}"/>
              </a:ext>
            </a:extLst>
          </p:cNvPr>
          <p:cNvSpPr txBox="1"/>
          <p:nvPr/>
        </p:nvSpPr>
        <p:spPr>
          <a:xfrm>
            <a:off x="2426915" y="5573389"/>
            <a:ext cx="14334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(Yuan, 2012)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9F0EA399-1F6B-53DD-2029-2BE223E2A539}"/>
              </a:ext>
            </a:extLst>
          </p:cNvPr>
          <p:cNvSpPr/>
          <p:nvPr/>
        </p:nvSpPr>
        <p:spPr>
          <a:xfrm>
            <a:off x="3350576" y="4108722"/>
            <a:ext cx="463550" cy="575073"/>
          </a:xfrm>
          <a:custGeom>
            <a:avLst/>
            <a:gdLst>
              <a:gd name="connsiteX0" fmla="*/ 0 w 473075"/>
              <a:gd name="connsiteY0" fmla="*/ 574852 h 574852"/>
              <a:gd name="connsiteX1" fmla="*/ 60325 w 473075"/>
              <a:gd name="connsiteY1" fmla="*/ 543102 h 574852"/>
              <a:gd name="connsiteX2" fmla="*/ 25400 w 473075"/>
              <a:gd name="connsiteY2" fmla="*/ 451027 h 574852"/>
              <a:gd name="connsiteX3" fmla="*/ 57150 w 473075"/>
              <a:gd name="connsiteY3" fmla="*/ 397052 h 574852"/>
              <a:gd name="connsiteX4" fmla="*/ 142875 w 473075"/>
              <a:gd name="connsiteY4" fmla="*/ 419277 h 574852"/>
              <a:gd name="connsiteX5" fmla="*/ 222250 w 473075"/>
              <a:gd name="connsiteY5" fmla="*/ 555802 h 574852"/>
              <a:gd name="connsiteX6" fmla="*/ 247650 w 473075"/>
              <a:gd name="connsiteY6" fmla="*/ 505002 h 574852"/>
              <a:gd name="connsiteX7" fmla="*/ 231775 w 473075"/>
              <a:gd name="connsiteY7" fmla="*/ 422452 h 574852"/>
              <a:gd name="connsiteX8" fmla="*/ 327025 w 473075"/>
              <a:gd name="connsiteY8" fmla="*/ 393877 h 574852"/>
              <a:gd name="connsiteX9" fmla="*/ 333375 w 473075"/>
              <a:gd name="connsiteY9" fmla="*/ 333552 h 574852"/>
              <a:gd name="connsiteX10" fmla="*/ 295275 w 473075"/>
              <a:gd name="connsiteY10" fmla="*/ 324027 h 574852"/>
              <a:gd name="connsiteX11" fmla="*/ 177800 w 473075"/>
              <a:gd name="connsiteY11" fmla="*/ 362127 h 574852"/>
              <a:gd name="connsiteX12" fmla="*/ 139700 w 473075"/>
              <a:gd name="connsiteY12" fmla="*/ 254177 h 574852"/>
              <a:gd name="connsiteX13" fmla="*/ 279400 w 473075"/>
              <a:gd name="connsiteY13" fmla="*/ 257352 h 574852"/>
              <a:gd name="connsiteX14" fmla="*/ 288925 w 473075"/>
              <a:gd name="connsiteY14" fmla="*/ 197027 h 574852"/>
              <a:gd name="connsiteX15" fmla="*/ 149225 w 473075"/>
              <a:gd name="connsiteY15" fmla="*/ 146227 h 574852"/>
              <a:gd name="connsiteX16" fmla="*/ 241300 w 473075"/>
              <a:gd name="connsiteY16" fmla="*/ 82727 h 574852"/>
              <a:gd name="connsiteX17" fmla="*/ 301625 w 473075"/>
              <a:gd name="connsiteY17" fmla="*/ 177 h 574852"/>
              <a:gd name="connsiteX18" fmla="*/ 387350 w 473075"/>
              <a:gd name="connsiteY18" fmla="*/ 60502 h 574852"/>
              <a:gd name="connsiteX19" fmla="*/ 473075 w 473075"/>
              <a:gd name="connsiteY19" fmla="*/ 50977 h 574852"/>
              <a:gd name="connsiteX0" fmla="*/ 0 w 473075"/>
              <a:gd name="connsiteY0" fmla="*/ 586972 h 586972"/>
              <a:gd name="connsiteX1" fmla="*/ 60325 w 473075"/>
              <a:gd name="connsiteY1" fmla="*/ 555222 h 586972"/>
              <a:gd name="connsiteX2" fmla="*/ 25400 w 473075"/>
              <a:gd name="connsiteY2" fmla="*/ 463147 h 586972"/>
              <a:gd name="connsiteX3" fmla="*/ 57150 w 473075"/>
              <a:gd name="connsiteY3" fmla="*/ 409172 h 586972"/>
              <a:gd name="connsiteX4" fmla="*/ 142875 w 473075"/>
              <a:gd name="connsiteY4" fmla="*/ 431397 h 586972"/>
              <a:gd name="connsiteX5" fmla="*/ 222250 w 473075"/>
              <a:gd name="connsiteY5" fmla="*/ 567922 h 586972"/>
              <a:gd name="connsiteX6" fmla="*/ 247650 w 473075"/>
              <a:gd name="connsiteY6" fmla="*/ 517122 h 586972"/>
              <a:gd name="connsiteX7" fmla="*/ 231775 w 473075"/>
              <a:gd name="connsiteY7" fmla="*/ 434572 h 586972"/>
              <a:gd name="connsiteX8" fmla="*/ 327025 w 473075"/>
              <a:gd name="connsiteY8" fmla="*/ 405997 h 586972"/>
              <a:gd name="connsiteX9" fmla="*/ 333375 w 473075"/>
              <a:gd name="connsiteY9" fmla="*/ 345672 h 586972"/>
              <a:gd name="connsiteX10" fmla="*/ 295275 w 473075"/>
              <a:gd name="connsiteY10" fmla="*/ 336147 h 586972"/>
              <a:gd name="connsiteX11" fmla="*/ 177800 w 473075"/>
              <a:gd name="connsiteY11" fmla="*/ 374247 h 586972"/>
              <a:gd name="connsiteX12" fmla="*/ 139700 w 473075"/>
              <a:gd name="connsiteY12" fmla="*/ 266297 h 586972"/>
              <a:gd name="connsiteX13" fmla="*/ 279400 w 473075"/>
              <a:gd name="connsiteY13" fmla="*/ 269472 h 586972"/>
              <a:gd name="connsiteX14" fmla="*/ 288925 w 473075"/>
              <a:gd name="connsiteY14" fmla="*/ 209147 h 586972"/>
              <a:gd name="connsiteX15" fmla="*/ 149225 w 473075"/>
              <a:gd name="connsiteY15" fmla="*/ 158347 h 586972"/>
              <a:gd name="connsiteX16" fmla="*/ 241300 w 473075"/>
              <a:gd name="connsiteY16" fmla="*/ 94847 h 586972"/>
              <a:gd name="connsiteX17" fmla="*/ 330787 w 473075"/>
              <a:gd name="connsiteY17" fmla="*/ 146 h 586972"/>
              <a:gd name="connsiteX18" fmla="*/ 387350 w 473075"/>
              <a:gd name="connsiteY18" fmla="*/ 72622 h 586972"/>
              <a:gd name="connsiteX19" fmla="*/ 473075 w 473075"/>
              <a:gd name="connsiteY19" fmla="*/ 63097 h 586972"/>
              <a:gd name="connsiteX0" fmla="*/ 0 w 473075"/>
              <a:gd name="connsiteY0" fmla="*/ 586972 h 586972"/>
              <a:gd name="connsiteX1" fmla="*/ 60325 w 473075"/>
              <a:gd name="connsiteY1" fmla="*/ 555222 h 586972"/>
              <a:gd name="connsiteX2" fmla="*/ 25400 w 473075"/>
              <a:gd name="connsiteY2" fmla="*/ 463147 h 586972"/>
              <a:gd name="connsiteX3" fmla="*/ 57150 w 473075"/>
              <a:gd name="connsiteY3" fmla="*/ 409172 h 586972"/>
              <a:gd name="connsiteX4" fmla="*/ 142875 w 473075"/>
              <a:gd name="connsiteY4" fmla="*/ 431397 h 586972"/>
              <a:gd name="connsiteX5" fmla="*/ 222250 w 473075"/>
              <a:gd name="connsiteY5" fmla="*/ 567922 h 586972"/>
              <a:gd name="connsiteX6" fmla="*/ 247650 w 473075"/>
              <a:gd name="connsiteY6" fmla="*/ 517122 h 586972"/>
              <a:gd name="connsiteX7" fmla="*/ 231775 w 473075"/>
              <a:gd name="connsiteY7" fmla="*/ 434572 h 586972"/>
              <a:gd name="connsiteX8" fmla="*/ 327025 w 473075"/>
              <a:gd name="connsiteY8" fmla="*/ 405997 h 586972"/>
              <a:gd name="connsiteX9" fmla="*/ 333375 w 473075"/>
              <a:gd name="connsiteY9" fmla="*/ 345672 h 586972"/>
              <a:gd name="connsiteX10" fmla="*/ 295275 w 473075"/>
              <a:gd name="connsiteY10" fmla="*/ 336147 h 586972"/>
              <a:gd name="connsiteX11" fmla="*/ 177800 w 473075"/>
              <a:gd name="connsiteY11" fmla="*/ 374247 h 586972"/>
              <a:gd name="connsiteX12" fmla="*/ 139700 w 473075"/>
              <a:gd name="connsiteY12" fmla="*/ 266297 h 586972"/>
              <a:gd name="connsiteX13" fmla="*/ 279400 w 473075"/>
              <a:gd name="connsiteY13" fmla="*/ 269472 h 586972"/>
              <a:gd name="connsiteX14" fmla="*/ 288925 w 473075"/>
              <a:gd name="connsiteY14" fmla="*/ 209147 h 586972"/>
              <a:gd name="connsiteX15" fmla="*/ 149225 w 473075"/>
              <a:gd name="connsiteY15" fmla="*/ 158347 h 586972"/>
              <a:gd name="connsiteX16" fmla="*/ 241300 w 473075"/>
              <a:gd name="connsiteY16" fmla="*/ 94847 h 586972"/>
              <a:gd name="connsiteX17" fmla="*/ 330787 w 473075"/>
              <a:gd name="connsiteY17" fmla="*/ 146 h 586972"/>
              <a:gd name="connsiteX18" fmla="*/ 387350 w 473075"/>
              <a:gd name="connsiteY18" fmla="*/ 72622 h 586972"/>
              <a:gd name="connsiteX19" fmla="*/ 473075 w 473075"/>
              <a:gd name="connsiteY19" fmla="*/ 63097 h 586972"/>
              <a:gd name="connsiteX0" fmla="*/ 0 w 473075"/>
              <a:gd name="connsiteY0" fmla="*/ 586888 h 586888"/>
              <a:gd name="connsiteX1" fmla="*/ 60325 w 473075"/>
              <a:gd name="connsiteY1" fmla="*/ 555138 h 586888"/>
              <a:gd name="connsiteX2" fmla="*/ 25400 w 473075"/>
              <a:gd name="connsiteY2" fmla="*/ 463063 h 586888"/>
              <a:gd name="connsiteX3" fmla="*/ 57150 w 473075"/>
              <a:gd name="connsiteY3" fmla="*/ 409088 h 586888"/>
              <a:gd name="connsiteX4" fmla="*/ 142875 w 473075"/>
              <a:gd name="connsiteY4" fmla="*/ 431313 h 586888"/>
              <a:gd name="connsiteX5" fmla="*/ 222250 w 473075"/>
              <a:gd name="connsiteY5" fmla="*/ 567838 h 586888"/>
              <a:gd name="connsiteX6" fmla="*/ 247650 w 473075"/>
              <a:gd name="connsiteY6" fmla="*/ 517038 h 586888"/>
              <a:gd name="connsiteX7" fmla="*/ 231775 w 473075"/>
              <a:gd name="connsiteY7" fmla="*/ 434488 h 586888"/>
              <a:gd name="connsiteX8" fmla="*/ 327025 w 473075"/>
              <a:gd name="connsiteY8" fmla="*/ 405913 h 586888"/>
              <a:gd name="connsiteX9" fmla="*/ 333375 w 473075"/>
              <a:gd name="connsiteY9" fmla="*/ 345588 h 586888"/>
              <a:gd name="connsiteX10" fmla="*/ 295275 w 473075"/>
              <a:gd name="connsiteY10" fmla="*/ 336063 h 586888"/>
              <a:gd name="connsiteX11" fmla="*/ 177800 w 473075"/>
              <a:gd name="connsiteY11" fmla="*/ 374163 h 586888"/>
              <a:gd name="connsiteX12" fmla="*/ 139700 w 473075"/>
              <a:gd name="connsiteY12" fmla="*/ 266213 h 586888"/>
              <a:gd name="connsiteX13" fmla="*/ 279400 w 473075"/>
              <a:gd name="connsiteY13" fmla="*/ 269388 h 586888"/>
              <a:gd name="connsiteX14" fmla="*/ 288925 w 473075"/>
              <a:gd name="connsiteY14" fmla="*/ 209063 h 586888"/>
              <a:gd name="connsiteX15" fmla="*/ 149225 w 473075"/>
              <a:gd name="connsiteY15" fmla="*/ 158263 h 586888"/>
              <a:gd name="connsiteX16" fmla="*/ 241300 w 473075"/>
              <a:gd name="connsiteY16" fmla="*/ 94763 h 586888"/>
              <a:gd name="connsiteX17" fmla="*/ 330787 w 473075"/>
              <a:gd name="connsiteY17" fmla="*/ 62 h 586888"/>
              <a:gd name="connsiteX18" fmla="*/ 409221 w 473075"/>
              <a:gd name="connsiteY18" fmla="*/ 79829 h 586888"/>
              <a:gd name="connsiteX19" fmla="*/ 473075 w 473075"/>
              <a:gd name="connsiteY19" fmla="*/ 63013 h 586888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49225 w 473075"/>
              <a:gd name="connsiteY15" fmla="*/ 15826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49225 w 473075"/>
              <a:gd name="connsiteY15" fmla="*/ 15826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185797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185797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10099 w 473075"/>
              <a:gd name="connsiteY5" fmla="*/ 56054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73075" h="586889">
                <a:moveTo>
                  <a:pt x="0" y="586889"/>
                </a:moveTo>
                <a:cubicBezTo>
                  <a:pt x="28046" y="581332"/>
                  <a:pt x="56092" y="575776"/>
                  <a:pt x="60325" y="555139"/>
                </a:cubicBezTo>
                <a:cubicBezTo>
                  <a:pt x="64558" y="534502"/>
                  <a:pt x="25929" y="487406"/>
                  <a:pt x="25400" y="463064"/>
                </a:cubicBezTo>
                <a:cubicBezTo>
                  <a:pt x="24871" y="438722"/>
                  <a:pt x="37571" y="414381"/>
                  <a:pt x="57150" y="409089"/>
                </a:cubicBezTo>
                <a:cubicBezTo>
                  <a:pt x="76729" y="403797"/>
                  <a:pt x="117384" y="406071"/>
                  <a:pt x="142875" y="431314"/>
                </a:cubicBezTo>
                <a:cubicBezTo>
                  <a:pt x="168367" y="456557"/>
                  <a:pt x="158615" y="560843"/>
                  <a:pt x="210099" y="560549"/>
                </a:cubicBezTo>
                <a:cubicBezTo>
                  <a:pt x="261583" y="560255"/>
                  <a:pt x="244037" y="538049"/>
                  <a:pt x="247650" y="517039"/>
                </a:cubicBezTo>
                <a:cubicBezTo>
                  <a:pt x="251263" y="496029"/>
                  <a:pt x="218546" y="453010"/>
                  <a:pt x="231775" y="434489"/>
                </a:cubicBezTo>
                <a:cubicBezTo>
                  <a:pt x="245004" y="415968"/>
                  <a:pt x="310092" y="420731"/>
                  <a:pt x="327025" y="405914"/>
                </a:cubicBezTo>
                <a:cubicBezTo>
                  <a:pt x="343958" y="391097"/>
                  <a:pt x="338667" y="357231"/>
                  <a:pt x="333375" y="345589"/>
                </a:cubicBezTo>
                <a:cubicBezTo>
                  <a:pt x="328083" y="333947"/>
                  <a:pt x="321204" y="331302"/>
                  <a:pt x="295275" y="336064"/>
                </a:cubicBezTo>
                <a:cubicBezTo>
                  <a:pt x="269346" y="340826"/>
                  <a:pt x="203729" y="385806"/>
                  <a:pt x="177800" y="374164"/>
                </a:cubicBezTo>
                <a:cubicBezTo>
                  <a:pt x="151871" y="362522"/>
                  <a:pt x="122767" y="283676"/>
                  <a:pt x="139700" y="266214"/>
                </a:cubicBezTo>
                <a:cubicBezTo>
                  <a:pt x="156633" y="248752"/>
                  <a:pt x="254529" y="278914"/>
                  <a:pt x="279400" y="269389"/>
                </a:cubicBezTo>
                <a:cubicBezTo>
                  <a:pt x="304271" y="259864"/>
                  <a:pt x="310216" y="229610"/>
                  <a:pt x="288925" y="209064"/>
                </a:cubicBezTo>
                <a:cubicBezTo>
                  <a:pt x="267634" y="188518"/>
                  <a:pt x="149871" y="216198"/>
                  <a:pt x="151654" y="146114"/>
                </a:cubicBezTo>
                <a:cubicBezTo>
                  <a:pt x="153437" y="76030"/>
                  <a:pt x="211445" y="119106"/>
                  <a:pt x="241300" y="94764"/>
                </a:cubicBezTo>
                <a:cubicBezTo>
                  <a:pt x="271155" y="70422"/>
                  <a:pt x="302800" y="2552"/>
                  <a:pt x="330787" y="63"/>
                </a:cubicBezTo>
                <a:cubicBezTo>
                  <a:pt x="358774" y="-2426"/>
                  <a:pt x="370925" y="68933"/>
                  <a:pt x="409221" y="79830"/>
                </a:cubicBezTo>
                <a:cubicBezTo>
                  <a:pt x="437796" y="88297"/>
                  <a:pt x="473075" y="63014"/>
                  <a:pt x="473075" y="63014"/>
                </a:cubicBez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B89441A-E985-EB8C-92D8-373E7FB77AC6}"/>
              </a:ext>
            </a:extLst>
          </p:cNvPr>
          <p:cNvCxnSpPr>
            <a:cxnSpLocks/>
          </p:cNvCxnSpPr>
          <p:nvPr/>
        </p:nvCxnSpPr>
        <p:spPr>
          <a:xfrm>
            <a:off x="3971566" y="4897870"/>
            <a:ext cx="146618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D2C91B88-4991-C6CB-A46E-7F6EC8899260}"/>
              </a:ext>
            </a:extLst>
          </p:cNvPr>
          <p:cNvSpPr txBox="1"/>
          <p:nvPr/>
        </p:nvSpPr>
        <p:spPr>
          <a:xfrm>
            <a:off x="4195822" y="4961535"/>
            <a:ext cx="987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“Heavy”</a:t>
            </a: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6E59103-D2C3-ECD3-3DB0-9B1654208F18}"/>
              </a:ext>
            </a:extLst>
          </p:cNvPr>
          <p:cNvSpPr/>
          <p:nvPr/>
        </p:nvSpPr>
        <p:spPr>
          <a:xfrm rot="481360">
            <a:off x="4484773" y="4234277"/>
            <a:ext cx="463550" cy="575073"/>
          </a:xfrm>
          <a:custGeom>
            <a:avLst/>
            <a:gdLst>
              <a:gd name="connsiteX0" fmla="*/ 0 w 473075"/>
              <a:gd name="connsiteY0" fmla="*/ 574852 h 574852"/>
              <a:gd name="connsiteX1" fmla="*/ 60325 w 473075"/>
              <a:gd name="connsiteY1" fmla="*/ 543102 h 574852"/>
              <a:gd name="connsiteX2" fmla="*/ 25400 w 473075"/>
              <a:gd name="connsiteY2" fmla="*/ 451027 h 574852"/>
              <a:gd name="connsiteX3" fmla="*/ 57150 w 473075"/>
              <a:gd name="connsiteY3" fmla="*/ 397052 h 574852"/>
              <a:gd name="connsiteX4" fmla="*/ 142875 w 473075"/>
              <a:gd name="connsiteY4" fmla="*/ 419277 h 574852"/>
              <a:gd name="connsiteX5" fmla="*/ 222250 w 473075"/>
              <a:gd name="connsiteY5" fmla="*/ 555802 h 574852"/>
              <a:gd name="connsiteX6" fmla="*/ 247650 w 473075"/>
              <a:gd name="connsiteY6" fmla="*/ 505002 h 574852"/>
              <a:gd name="connsiteX7" fmla="*/ 231775 w 473075"/>
              <a:gd name="connsiteY7" fmla="*/ 422452 h 574852"/>
              <a:gd name="connsiteX8" fmla="*/ 327025 w 473075"/>
              <a:gd name="connsiteY8" fmla="*/ 393877 h 574852"/>
              <a:gd name="connsiteX9" fmla="*/ 333375 w 473075"/>
              <a:gd name="connsiteY9" fmla="*/ 333552 h 574852"/>
              <a:gd name="connsiteX10" fmla="*/ 295275 w 473075"/>
              <a:gd name="connsiteY10" fmla="*/ 324027 h 574852"/>
              <a:gd name="connsiteX11" fmla="*/ 177800 w 473075"/>
              <a:gd name="connsiteY11" fmla="*/ 362127 h 574852"/>
              <a:gd name="connsiteX12" fmla="*/ 139700 w 473075"/>
              <a:gd name="connsiteY12" fmla="*/ 254177 h 574852"/>
              <a:gd name="connsiteX13" fmla="*/ 279400 w 473075"/>
              <a:gd name="connsiteY13" fmla="*/ 257352 h 574852"/>
              <a:gd name="connsiteX14" fmla="*/ 288925 w 473075"/>
              <a:gd name="connsiteY14" fmla="*/ 197027 h 574852"/>
              <a:gd name="connsiteX15" fmla="*/ 149225 w 473075"/>
              <a:gd name="connsiteY15" fmla="*/ 146227 h 574852"/>
              <a:gd name="connsiteX16" fmla="*/ 241300 w 473075"/>
              <a:gd name="connsiteY16" fmla="*/ 82727 h 574852"/>
              <a:gd name="connsiteX17" fmla="*/ 301625 w 473075"/>
              <a:gd name="connsiteY17" fmla="*/ 177 h 574852"/>
              <a:gd name="connsiteX18" fmla="*/ 387350 w 473075"/>
              <a:gd name="connsiteY18" fmla="*/ 60502 h 574852"/>
              <a:gd name="connsiteX19" fmla="*/ 473075 w 473075"/>
              <a:gd name="connsiteY19" fmla="*/ 50977 h 574852"/>
              <a:gd name="connsiteX0" fmla="*/ 0 w 473075"/>
              <a:gd name="connsiteY0" fmla="*/ 586972 h 586972"/>
              <a:gd name="connsiteX1" fmla="*/ 60325 w 473075"/>
              <a:gd name="connsiteY1" fmla="*/ 555222 h 586972"/>
              <a:gd name="connsiteX2" fmla="*/ 25400 w 473075"/>
              <a:gd name="connsiteY2" fmla="*/ 463147 h 586972"/>
              <a:gd name="connsiteX3" fmla="*/ 57150 w 473075"/>
              <a:gd name="connsiteY3" fmla="*/ 409172 h 586972"/>
              <a:gd name="connsiteX4" fmla="*/ 142875 w 473075"/>
              <a:gd name="connsiteY4" fmla="*/ 431397 h 586972"/>
              <a:gd name="connsiteX5" fmla="*/ 222250 w 473075"/>
              <a:gd name="connsiteY5" fmla="*/ 567922 h 586972"/>
              <a:gd name="connsiteX6" fmla="*/ 247650 w 473075"/>
              <a:gd name="connsiteY6" fmla="*/ 517122 h 586972"/>
              <a:gd name="connsiteX7" fmla="*/ 231775 w 473075"/>
              <a:gd name="connsiteY7" fmla="*/ 434572 h 586972"/>
              <a:gd name="connsiteX8" fmla="*/ 327025 w 473075"/>
              <a:gd name="connsiteY8" fmla="*/ 405997 h 586972"/>
              <a:gd name="connsiteX9" fmla="*/ 333375 w 473075"/>
              <a:gd name="connsiteY9" fmla="*/ 345672 h 586972"/>
              <a:gd name="connsiteX10" fmla="*/ 295275 w 473075"/>
              <a:gd name="connsiteY10" fmla="*/ 336147 h 586972"/>
              <a:gd name="connsiteX11" fmla="*/ 177800 w 473075"/>
              <a:gd name="connsiteY11" fmla="*/ 374247 h 586972"/>
              <a:gd name="connsiteX12" fmla="*/ 139700 w 473075"/>
              <a:gd name="connsiteY12" fmla="*/ 266297 h 586972"/>
              <a:gd name="connsiteX13" fmla="*/ 279400 w 473075"/>
              <a:gd name="connsiteY13" fmla="*/ 269472 h 586972"/>
              <a:gd name="connsiteX14" fmla="*/ 288925 w 473075"/>
              <a:gd name="connsiteY14" fmla="*/ 209147 h 586972"/>
              <a:gd name="connsiteX15" fmla="*/ 149225 w 473075"/>
              <a:gd name="connsiteY15" fmla="*/ 158347 h 586972"/>
              <a:gd name="connsiteX16" fmla="*/ 241300 w 473075"/>
              <a:gd name="connsiteY16" fmla="*/ 94847 h 586972"/>
              <a:gd name="connsiteX17" fmla="*/ 330787 w 473075"/>
              <a:gd name="connsiteY17" fmla="*/ 146 h 586972"/>
              <a:gd name="connsiteX18" fmla="*/ 387350 w 473075"/>
              <a:gd name="connsiteY18" fmla="*/ 72622 h 586972"/>
              <a:gd name="connsiteX19" fmla="*/ 473075 w 473075"/>
              <a:gd name="connsiteY19" fmla="*/ 63097 h 586972"/>
              <a:gd name="connsiteX0" fmla="*/ 0 w 473075"/>
              <a:gd name="connsiteY0" fmla="*/ 586972 h 586972"/>
              <a:gd name="connsiteX1" fmla="*/ 60325 w 473075"/>
              <a:gd name="connsiteY1" fmla="*/ 555222 h 586972"/>
              <a:gd name="connsiteX2" fmla="*/ 25400 w 473075"/>
              <a:gd name="connsiteY2" fmla="*/ 463147 h 586972"/>
              <a:gd name="connsiteX3" fmla="*/ 57150 w 473075"/>
              <a:gd name="connsiteY3" fmla="*/ 409172 h 586972"/>
              <a:gd name="connsiteX4" fmla="*/ 142875 w 473075"/>
              <a:gd name="connsiteY4" fmla="*/ 431397 h 586972"/>
              <a:gd name="connsiteX5" fmla="*/ 222250 w 473075"/>
              <a:gd name="connsiteY5" fmla="*/ 567922 h 586972"/>
              <a:gd name="connsiteX6" fmla="*/ 247650 w 473075"/>
              <a:gd name="connsiteY6" fmla="*/ 517122 h 586972"/>
              <a:gd name="connsiteX7" fmla="*/ 231775 w 473075"/>
              <a:gd name="connsiteY7" fmla="*/ 434572 h 586972"/>
              <a:gd name="connsiteX8" fmla="*/ 327025 w 473075"/>
              <a:gd name="connsiteY8" fmla="*/ 405997 h 586972"/>
              <a:gd name="connsiteX9" fmla="*/ 333375 w 473075"/>
              <a:gd name="connsiteY9" fmla="*/ 345672 h 586972"/>
              <a:gd name="connsiteX10" fmla="*/ 295275 w 473075"/>
              <a:gd name="connsiteY10" fmla="*/ 336147 h 586972"/>
              <a:gd name="connsiteX11" fmla="*/ 177800 w 473075"/>
              <a:gd name="connsiteY11" fmla="*/ 374247 h 586972"/>
              <a:gd name="connsiteX12" fmla="*/ 139700 w 473075"/>
              <a:gd name="connsiteY12" fmla="*/ 266297 h 586972"/>
              <a:gd name="connsiteX13" fmla="*/ 279400 w 473075"/>
              <a:gd name="connsiteY13" fmla="*/ 269472 h 586972"/>
              <a:gd name="connsiteX14" fmla="*/ 288925 w 473075"/>
              <a:gd name="connsiteY14" fmla="*/ 209147 h 586972"/>
              <a:gd name="connsiteX15" fmla="*/ 149225 w 473075"/>
              <a:gd name="connsiteY15" fmla="*/ 158347 h 586972"/>
              <a:gd name="connsiteX16" fmla="*/ 241300 w 473075"/>
              <a:gd name="connsiteY16" fmla="*/ 94847 h 586972"/>
              <a:gd name="connsiteX17" fmla="*/ 330787 w 473075"/>
              <a:gd name="connsiteY17" fmla="*/ 146 h 586972"/>
              <a:gd name="connsiteX18" fmla="*/ 387350 w 473075"/>
              <a:gd name="connsiteY18" fmla="*/ 72622 h 586972"/>
              <a:gd name="connsiteX19" fmla="*/ 473075 w 473075"/>
              <a:gd name="connsiteY19" fmla="*/ 63097 h 586972"/>
              <a:gd name="connsiteX0" fmla="*/ 0 w 473075"/>
              <a:gd name="connsiteY0" fmla="*/ 586888 h 586888"/>
              <a:gd name="connsiteX1" fmla="*/ 60325 w 473075"/>
              <a:gd name="connsiteY1" fmla="*/ 555138 h 586888"/>
              <a:gd name="connsiteX2" fmla="*/ 25400 w 473075"/>
              <a:gd name="connsiteY2" fmla="*/ 463063 h 586888"/>
              <a:gd name="connsiteX3" fmla="*/ 57150 w 473075"/>
              <a:gd name="connsiteY3" fmla="*/ 409088 h 586888"/>
              <a:gd name="connsiteX4" fmla="*/ 142875 w 473075"/>
              <a:gd name="connsiteY4" fmla="*/ 431313 h 586888"/>
              <a:gd name="connsiteX5" fmla="*/ 222250 w 473075"/>
              <a:gd name="connsiteY5" fmla="*/ 567838 h 586888"/>
              <a:gd name="connsiteX6" fmla="*/ 247650 w 473075"/>
              <a:gd name="connsiteY6" fmla="*/ 517038 h 586888"/>
              <a:gd name="connsiteX7" fmla="*/ 231775 w 473075"/>
              <a:gd name="connsiteY7" fmla="*/ 434488 h 586888"/>
              <a:gd name="connsiteX8" fmla="*/ 327025 w 473075"/>
              <a:gd name="connsiteY8" fmla="*/ 405913 h 586888"/>
              <a:gd name="connsiteX9" fmla="*/ 333375 w 473075"/>
              <a:gd name="connsiteY9" fmla="*/ 345588 h 586888"/>
              <a:gd name="connsiteX10" fmla="*/ 295275 w 473075"/>
              <a:gd name="connsiteY10" fmla="*/ 336063 h 586888"/>
              <a:gd name="connsiteX11" fmla="*/ 177800 w 473075"/>
              <a:gd name="connsiteY11" fmla="*/ 374163 h 586888"/>
              <a:gd name="connsiteX12" fmla="*/ 139700 w 473075"/>
              <a:gd name="connsiteY12" fmla="*/ 266213 h 586888"/>
              <a:gd name="connsiteX13" fmla="*/ 279400 w 473075"/>
              <a:gd name="connsiteY13" fmla="*/ 269388 h 586888"/>
              <a:gd name="connsiteX14" fmla="*/ 288925 w 473075"/>
              <a:gd name="connsiteY14" fmla="*/ 209063 h 586888"/>
              <a:gd name="connsiteX15" fmla="*/ 149225 w 473075"/>
              <a:gd name="connsiteY15" fmla="*/ 158263 h 586888"/>
              <a:gd name="connsiteX16" fmla="*/ 241300 w 473075"/>
              <a:gd name="connsiteY16" fmla="*/ 94763 h 586888"/>
              <a:gd name="connsiteX17" fmla="*/ 330787 w 473075"/>
              <a:gd name="connsiteY17" fmla="*/ 62 h 586888"/>
              <a:gd name="connsiteX18" fmla="*/ 409221 w 473075"/>
              <a:gd name="connsiteY18" fmla="*/ 79829 h 586888"/>
              <a:gd name="connsiteX19" fmla="*/ 473075 w 473075"/>
              <a:gd name="connsiteY19" fmla="*/ 63013 h 586888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49225 w 473075"/>
              <a:gd name="connsiteY15" fmla="*/ 15826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49225 w 473075"/>
              <a:gd name="connsiteY15" fmla="*/ 15826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185797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185797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10099 w 473075"/>
              <a:gd name="connsiteY5" fmla="*/ 56054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73075" h="586889">
                <a:moveTo>
                  <a:pt x="0" y="586889"/>
                </a:moveTo>
                <a:cubicBezTo>
                  <a:pt x="28046" y="581332"/>
                  <a:pt x="56092" y="575776"/>
                  <a:pt x="60325" y="555139"/>
                </a:cubicBezTo>
                <a:cubicBezTo>
                  <a:pt x="64558" y="534502"/>
                  <a:pt x="25929" y="487406"/>
                  <a:pt x="25400" y="463064"/>
                </a:cubicBezTo>
                <a:cubicBezTo>
                  <a:pt x="24871" y="438722"/>
                  <a:pt x="37571" y="414381"/>
                  <a:pt x="57150" y="409089"/>
                </a:cubicBezTo>
                <a:cubicBezTo>
                  <a:pt x="76729" y="403797"/>
                  <a:pt x="117384" y="406071"/>
                  <a:pt x="142875" y="431314"/>
                </a:cubicBezTo>
                <a:cubicBezTo>
                  <a:pt x="168367" y="456557"/>
                  <a:pt x="158615" y="560843"/>
                  <a:pt x="210099" y="560549"/>
                </a:cubicBezTo>
                <a:cubicBezTo>
                  <a:pt x="261583" y="560255"/>
                  <a:pt x="244037" y="538049"/>
                  <a:pt x="247650" y="517039"/>
                </a:cubicBezTo>
                <a:cubicBezTo>
                  <a:pt x="251263" y="496029"/>
                  <a:pt x="218546" y="453010"/>
                  <a:pt x="231775" y="434489"/>
                </a:cubicBezTo>
                <a:cubicBezTo>
                  <a:pt x="245004" y="415968"/>
                  <a:pt x="310092" y="420731"/>
                  <a:pt x="327025" y="405914"/>
                </a:cubicBezTo>
                <a:cubicBezTo>
                  <a:pt x="343958" y="391097"/>
                  <a:pt x="338667" y="357231"/>
                  <a:pt x="333375" y="345589"/>
                </a:cubicBezTo>
                <a:cubicBezTo>
                  <a:pt x="328083" y="333947"/>
                  <a:pt x="321204" y="331302"/>
                  <a:pt x="295275" y="336064"/>
                </a:cubicBezTo>
                <a:cubicBezTo>
                  <a:pt x="269346" y="340826"/>
                  <a:pt x="203729" y="385806"/>
                  <a:pt x="177800" y="374164"/>
                </a:cubicBezTo>
                <a:cubicBezTo>
                  <a:pt x="151871" y="362522"/>
                  <a:pt x="122767" y="283676"/>
                  <a:pt x="139700" y="266214"/>
                </a:cubicBezTo>
                <a:cubicBezTo>
                  <a:pt x="156633" y="248752"/>
                  <a:pt x="254529" y="278914"/>
                  <a:pt x="279400" y="269389"/>
                </a:cubicBezTo>
                <a:cubicBezTo>
                  <a:pt x="304271" y="259864"/>
                  <a:pt x="310216" y="229610"/>
                  <a:pt x="288925" y="209064"/>
                </a:cubicBezTo>
                <a:cubicBezTo>
                  <a:pt x="267634" y="188518"/>
                  <a:pt x="149871" y="216198"/>
                  <a:pt x="151654" y="146114"/>
                </a:cubicBezTo>
                <a:cubicBezTo>
                  <a:pt x="153437" y="76030"/>
                  <a:pt x="211445" y="119106"/>
                  <a:pt x="241300" y="94764"/>
                </a:cubicBezTo>
                <a:cubicBezTo>
                  <a:pt x="271155" y="70422"/>
                  <a:pt x="302800" y="2552"/>
                  <a:pt x="330787" y="63"/>
                </a:cubicBezTo>
                <a:cubicBezTo>
                  <a:pt x="358774" y="-2426"/>
                  <a:pt x="370925" y="68933"/>
                  <a:pt x="409221" y="79830"/>
                </a:cubicBezTo>
                <a:cubicBezTo>
                  <a:pt x="437796" y="88297"/>
                  <a:pt x="473075" y="63014"/>
                  <a:pt x="473075" y="63014"/>
                </a:cubicBez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EEA93FE-5668-F154-6D73-3F05AD85B95F}"/>
              </a:ext>
            </a:extLst>
          </p:cNvPr>
          <p:cNvGrpSpPr/>
          <p:nvPr/>
        </p:nvGrpSpPr>
        <p:grpSpPr>
          <a:xfrm>
            <a:off x="5621289" y="4532769"/>
            <a:ext cx="2329905" cy="903134"/>
            <a:chOff x="5409692" y="4024694"/>
            <a:chExt cx="1922444" cy="745191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3C3C95B-C0F6-20E2-EF61-C6AD206837CA}"/>
                </a:ext>
              </a:extLst>
            </p:cNvPr>
            <p:cNvSpPr/>
            <p:nvPr/>
          </p:nvSpPr>
          <p:spPr>
            <a:xfrm rot="18900000">
              <a:off x="5436024" y="4024694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7E1275AF-E225-382B-1A30-20DE0F4526EB}"/>
                </a:ext>
              </a:extLst>
            </p:cNvPr>
            <p:cNvSpPr/>
            <p:nvPr/>
          </p:nvSpPr>
          <p:spPr>
            <a:xfrm rot="18900000">
              <a:off x="5770425" y="4045265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ACC6CF71-0743-0C50-95B8-23AC8099F017}"/>
                </a:ext>
              </a:extLst>
            </p:cNvPr>
            <p:cNvSpPr/>
            <p:nvPr/>
          </p:nvSpPr>
          <p:spPr>
            <a:xfrm rot="18900000">
              <a:off x="6109962" y="4045265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4866050D-92C1-E261-DBF7-4C25600D4779}"/>
                </a:ext>
              </a:extLst>
            </p:cNvPr>
            <p:cNvSpPr/>
            <p:nvPr/>
          </p:nvSpPr>
          <p:spPr>
            <a:xfrm rot="18900000">
              <a:off x="6471060" y="4046304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70D41203-EADD-4229-9A00-535124C72A41}"/>
                </a:ext>
              </a:extLst>
            </p:cNvPr>
            <p:cNvSpPr/>
            <p:nvPr/>
          </p:nvSpPr>
          <p:spPr>
            <a:xfrm rot="18900000">
              <a:off x="6802362" y="4055699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BA04B9B-7EEE-0A46-E6E4-4D79B14FF9A8}"/>
                </a:ext>
              </a:extLst>
            </p:cNvPr>
            <p:cNvSpPr/>
            <p:nvPr/>
          </p:nvSpPr>
          <p:spPr>
            <a:xfrm>
              <a:off x="5409692" y="4658869"/>
              <a:ext cx="1922444" cy="11101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Oval 34">
            <a:extLst>
              <a:ext uri="{FF2B5EF4-FFF2-40B4-BE49-F238E27FC236}">
                <a16:creationId xmlns:a16="http://schemas.microsoft.com/office/drawing/2014/main" id="{2426930B-ED70-9605-AEEE-DAC9638389AA}"/>
              </a:ext>
            </a:extLst>
          </p:cNvPr>
          <p:cNvSpPr/>
          <p:nvPr/>
        </p:nvSpPr>
        <p:spPr>
          <a:xfrm rot="7723244">
            <a:off x="4572479" y="4258804"/>
            <a:ext cx="274817" cy="205174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42CDE7E-CD9E-F07A-B44A-172CD57D2986}"/>
              </a:ext>
            </a:extLst>
          </p:cNvPr>
          <p:cNvSpPr txBox="1"/>
          <p:nvPr/>
        </p:nvSpPr>
        <p:spPr>
          <a:xfrm>
            <a:off x="5031848" y="3732007"/>
            <a:ext cx="329810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“… AQGEEEEEAEEGGEEAATTSPPA …”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0C9C3EEC-F422-EA8F-85D0-923DDF716530}"/>
              </a:ext>
            </a:extLst>
          </p:cNvPr>
          <p:cNvCxnSpPr>
            <a:cxnSpLocks/>
            <a:stCxn id="35" idx="1"/>
          </p:cNvCxnSpPr>
          <p:nvPr/>
        </p:nvCxnSpPr>
        <p:spPr>
          <a:xfrm flipV="1">
            <a:off x="4827261" y="3997945"/>
            <a:ext cx="321910" cy="33301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5592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0" grpId="0" animBg="1"/>
      <p:bldP spid="35" grpId="0" animBg="1"/>
      <p:bldP spid="5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2258F0-EE59-4AB5-94CA-C36AEB816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Protein Coarse-graining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FE1F2C-2D67-42BE-AE10-5E8389ED8F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Simplifying protein charge distribution is non-trivial</a:t>
            </a:r>
          </a:p>
          <a:p>
            <a:r>
              <a:rPr lang="en-US" sz="1800" dirty="0"/>
              <a:t>A straight-forward method is to monitor the cumulative sum (</a:t>
            </a:r>
            <a:r>
              <a:rPr lang="en-US" sz="1800" dirty="0" err="1"/>
              <a:t>cusum</a:t>
            </a:r>
            <a:r>
              <a:rPr lang="en-US" sz="1800" dirty="0"/>
              <a:t>)</a:t>
            </a:r>
          </a:p>
          <a:p>
            <a:r>
              <a:rPr lang="en-US" sz="1800" dirty="0"/>
              <a:t>Sample sequence: </a:t>
            </a:r>
          </a:p>
          <a:p>
            <a:pPr lvl="1">
              <a:lnSpc>
                <a:spcPct val="100000"/>
              </a:lnSpc>
            </a:pPr>
            <a:r>
              <a:rPr lang="en-US" sz="1600" dirty="0">
                <a:solidFill>
                  <a:schemeClr val="accent1"/>
                </a:solidFill>
              </a:rPr>
              <a:t>HHHHHHHHHHHHHHH</a:t>
            </a:r>
            <a:r>
              <a:rPr lang="en-US" sz="1600" dirty="0"/>
              <a:t> </a:t>
            </a:r>
            <a:r>
              <a:rPr lang="en-US" sz="1600" dirty="0">
                <a:solidFill>
                  <a:schemeClr val="accent2"/>
                </a:solidFill>
              </a:rPr>
              <a:t>DDDDDDDDDDDDDDDDDDDDDDDDDDDDDD</a:t>
            </a:r>
            <a:r>
              <a:rPr lang="en-US" sz="1600" dirty="0"/>
              <a:t> </a:t>
            </a:r>
            <a:r>
              <a:rPr lang="en-US" sz="1600" dirty="0">
                <a:solidFill>
                  <a:schemeClr val="accent4"/>
                </a:solidFill>
              </a:rPr>
              <a:t>KDDDHHK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endParaRPr lang="en-US" sz="1600" dirty="0">
              <a:solidFill>
                <a:schemeClr val="accent4"/>
              </a:solidFill>
            </a:endParaRPr>
          </a:p>
          <a:p>
            <a:pPr lvl="1">
              <a:lnSpc>
                <a:spcPct val="150000"/>
              </a:lnSpc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09BE95-8BE6-462C-AD09-45152A7F3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22</a:t>
            </a:fld>
            <a:endParaRPr lang="en-US"/>
          </a:p>
        </p:txBody>
      </p:sp>
      <p:pic>
        <p:nvPicPr>
          <p:cNvPr id="4108" name="Picture 12">
            <a:extLst>
              <a:ext uri="{FF2B5EF4-FFF2-40B4-BE49-F238E27FC236}">
                <a16:creationId xmlns:a16="http://schemas.microsoft.com/office/drawing/2014/main" id="{C4440D6D-44A5-267E-1ADF-B97B3EFBAB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031"/>
          <a:stretch/>
        </p:blipFill>
        <p:spPr bwMode="auto">
          <a:xfrm>
            <a:off x="571499" y="3429000"/>
            <a:ext cx="4216437" cy="3284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FE8A5ECB-E87B-1A39-7B07-671E0B3FCE88}"/>
              </a:ext>
            </a:extLst>
          </p:cNvPr>
          <p:cNvGrpSpPr/>
          <p:nvPr/>
        </p:nvGrpSpPr>
        <p:grpSpPr>
          <a:xfrm>
            <a:off x="571499" y="3284382"/>
            <a:ext cx="4514850" cy="3429001"/>
            <a:chOff x="571499" y="3292474"/>
            <a:chExt cx="4514850" cy="3429001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5121FA9-BD65-38AB-FDE9-54890514BF56}"/>
                </a:ext>
              </a:extLst>
            </p:cNvPr>
            <p:cNvSpPr/>
            <p:nvPr/>
          </p:nvSpPr>
          <p:spPr>
            <a:xfrm>
              <a:off x="571499" y="3292474"/>
              <a:ext cx="4514850" cy="34290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110" name="Picture 14">
              <a:extLst>
                <a:ext uri="{FF2B5EF4-FFF2-40B4-BE49-F238E27FC236}">
                  <a16:creationId xmlns:a16="http://schemas.microsoft.com/office/drawing/2014/main" id="{99D2B22E-BCF4-BE78-07F0-0BE5B8344B1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1890"/>
            <a:stretch/>
          </p:blipFill>
          <p:spPr bwMode="auto">
            <a:xfrm>
              <a:off x="571499" y="3428999"/>
              <a:ext cx="4142466" cy="32843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9075893-7CA4-28FF-E0A4-FF2C69266733}"/>
              </a:ext>
            </a:extLst>
          </p:cNvPr>
          <p:cNvCxnSpPr/>
          <p:nvPr/>
        </p:nvCxnSpPr>
        <p:spPr>
          <a:xfrm>
            <a:off x="4867275" y="4995397"/>
            <a:ext cx="1228725" cy="0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20" name="Picture 24">
            <a:extLst>
              <a:ext uri="{FF2B5EF4-FFF2-40B4-BE49-F238E27FC236}">
                <a16:creationId xmlns:a16="http://schemas.microsoft.com/office/drawing/2014/main" id="{30847608-B9B3-B40A-08EC-3982A54A1D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99" r="-1"/>
          <a:stretch/>
        </p:blipFill>
        <p:spPr bwMode="auto">
          <a:xfrm>
            <a:off x="6273734" y="3429000"/>
            <a:ext cx="4525790" cy="3346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F6AF2372-F243-DEA6-3DE0-F8F042D4940A}"/>
              </a:ext>
            </a:extLst>
          </p:cNvPr>
          <p:cNvGrpSpPr/>
          <p:nvPr/>
        </p:nvGrpSpPr>
        <p:grpSpPr>
          <a:xfrm>
            <a:off x="6125404" y="3317642"/>
            <a:ext cx="4970226" cy="3490912"/>
            <a:chOff x="6125404" y="3317642"/>
            <a:chExt cx="4970226" cy="3490912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13C084F-14B5-CFE8-BDE8-D0BF342CE99F}"/>
                </a:ext>
              </a:extLst>
            </p:cNvPr>
            <p:cNvSpPr/>
            <p:nvPr/>
          </p:nvSpPr>
          <p:spPr>
            <a:xfrm>
              <a:off x="6125404" y="3317642"/>
              <a:ext cx="4970226" cy="34909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124" name="Picture 28">
              <a:extLst>
                <a:ext uri="{FF2B5EF4-FFF2-40B4-BE49-F238E27FC236}">
                  <a16:creationId xmlns:a16="http://schemas.microsoft.com/office/drawing/2014/main" id="{03FFCE47-DDCA-CAAE-1094-C1B3C9181F7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753"/>
            <a:stretch/>
          </p:blipFill>
          <p:spPr bwMode="auto">
            <a:xfrm>
              <a:off x="6249310" y="3420907"/>
              <a:ext cx="4566956" cy="33543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432762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7B83B-CB74-700F-2983-B1529F529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to NFH, pH 2.4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A30015-5EC5-93B1-7E70-0D9F3864E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23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A7DD441-AA16-9AFD-5429-F9D6BC3DB1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645" y="1187085"/>
            <a:ext cx="4938813" cy="3648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85D2C8-C6E6-3EEC-FB3D-B62940680B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4589" y="4765017"/>
            <a:ext cx="9165812" cy="19245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C118E97-408A-3323-8AE3-DA7324044B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5719" y="1828800"/>
            <a:ext cx="4766961" cy="2224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668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 descr="Chart, line chart&#10;&#10;Description automatically generated">
            <a:extLst>
              <a:ext uri="{FF2B5EF4-FFF2-40B4-BE49-F238E27FC236}">
                <a16:creationId xmlns:a16="http://schemas.microsoft.com/office/drawing/2014/main" id="{13EC6275-633A-42E7-392A-7EFF39B65F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499" y="1189838"/>
            <a:ext cx="3767521" cy="29080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78EE7C-AC8C-4DA0-99E0-180A3BA5D1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44617"/>
            <a:ext cx="11228773" cy="800128"/>
          </a:xfrm>
        </p:spPr>
        <p:txBody>
          <a:bodyPr>
            <a:normAutofit/>
          </a:bodyPr>
          <a:lstStyle/>
          <a:p>
            <a:r>
              <a:rPr lang="en-US" dirty="0"/>
              <a:t>Cooperative Collapse of the Dilute Phase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1F66F5-52C9-477F-B0A9-2928163689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2020" y="1090304"/>
            <a:ext cx="7888101" cy="534516"/>
          </a:xfrm>
        </p:spPr>
        <p:txBody>
          <a:bodyPr>
            <a:noAutofit/>
          </a:bodyPr>
          <a:lstStyle/>
          <a:p>
            <a:r>
              <a:rPr lang="en-US" sz="2000" dirty="0"/>
              <a:t>What changes are occurring within NFH during 3x decrease?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7F0BC0-3E70-45CB-A804-D91062F90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24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42ACC8A-6055-4E46-A752-F724BE4DBBFB}"/>
              </a:ext>
            </a:extLst>
          </p:cNvPr>
          <p:cNvGrpSpPr/>
          <p:nvPr/>
        </p:nvGrpSpPr>
        <p:grpSpPr>
          <a:xfrm>
            <a:off x="989007" y="1673967"/>
            <a:ext cx="1955053" cy="1502107"/>
            <a:chOff x="690546" y="2904515"/>
            <a:chExt cx="2723049" cy="2092173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5493D0FF-C0FF-4E91-B8CA-7736B16284F9}"/>
                </a:ext>
              </a:extLst>
            </p:cNvPr>
            <p:cNvSpPr/>
            <p:nvPr/>
          </p:nvSpPr>
          <p:spPr>
            <a:xfrm rot="994154">
              <a:off x="2923088" y="2904515"/>
              <a:ext cx="490507" cy="2092173"/>
            </a:xfrm>
            <a:prstGeom prst="ellipse">
              <a:avLst/>
            </a:prstGeom>
            <a:noFill/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D04734A-3B26-4E26-9E58-00E001E5D4D6}"/>
                </a:ext>
              </a:extLst>
            </p:cNvPr>
            <p:cNvSpPr txBox="1"/>
            <p:nvPr/>
          </p:nvSpPr>
          <p:spPr>
            <a:xfrm>
              <a:off x="690546" y="3185158"/>
              <a:ext cx="2472931" cy="4286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latin typeface="Lucida grande" panose="020B0502040204020203"/>
                </a:rPr>
                <a:t>Dramatic collapse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B41E83A1-66B6-4133-B1DB-9A8D0E9AF36F}"/>
              </a:ext>
            </a:extLst>
          </p:cNvPr>
          <p:cNvGrpSpPr/>
          <p:nvPr/>
        </p:nvGrpSpPr>
        <p:grpSpPr>
          <a:xfrm>
            <a:off x="5341874" y="1721792"/>
            <a:ext cx="3713022" cy="4859152"/>
            <a:chOff x="6054330" y="1839383"/>
            <a:chExt cx="3713022" cy="485915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E8B3D28-6F8B-4746-B1B4-DE5D955796B0}"/>
                </a:ext>
              </a:extLst>
            </p:cNvPr>
            <p:cNvGrpSpPr/>
            <p:nvPr/>
          </p:nvGrpSpPr>
          <p:grpSpPr>
            <a:xfrm>
              <a:off x="6054330" y="4222053"/>
              <a:ext cx="3713022" cy="2476482"/>
              <a:chOff x="1495758" y="3407394"/>
              <a:chExt cx="3713022" cy="2476482"/>
            </a:xfrm>
          </p:grpSpPr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C832EF0E-7D15-49A4-A343-C337E08F9CA4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0D60050E-DE52-4680-A868-47C4188AB097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F534D114-56F8-4707-8D5B-74E119D84AB4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59F60878-2BCD-4630-BA40-D1FCF947665F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6065A79B-B331-4006-B5C1-A81C34AC95B4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6A9E830-CD34-4512-AFDA-4DE1083163F1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21AA3A3B-5A51-42FF-9979-F313FE550A07}"/>
                  </a:ext>
                </a:extLst>
              </p:cNvPr>
              <p:cNvSpPr/>
              <p:nvPr/>
            </p:nvSpPr>
            <p:spPr>
              <a:xfrm>
                <a:off x="1642533" y="3989961"/>
                <a:ext cx="3566247" cy="559682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66247" h="559682">
                    <a:moveTo>
                      <a:pt x="0" y="268772"/>
                    </a:moveTo>
                    <a:cubicBezTo>
                      <a:pt x="254000" y="268772"/>
                      <a:pt x="508000" y="268772"/>
                      <a:pt x="558800" y="243372"/>
                    </a:cubicBezTo>
                    <a:cubicBezTo>
                      <a:pt x="609600" y="217972"/>
                      <a:pt x="297744" y="100850"/>
                      <a:pt x="304800" y="116372"/>
                    </a:cubicBezTo>
                    <a:cubicBezTo>
                      <a:pt x="311856" y="131894"/>
                      <a:pt x="468490" y="325217"/>
                      <a:pt x="601134" y="336506"/>
                    </a:cubicBezTo>
                    <a:cubicBezTo>
                      <a:pt x="733779" y="347795"/>
                      <a:pt x="1028700" y="186928"/>
                      <a:pt x="1100667" y="184106"/>
                    </a:cubicBezTo>
                    <a:cubicBezTo>
                      <a:pt x="1172634" y="181284"/>
                      <a:pt x="1078090" y="330861"/>
                      <a:pt x="1032934" y="319572"/>
                    </a:cubicBezTo>
                    <a:cubicBezTo>
                      <a:pt x="987779" y="308283"/>
                      <a:pt x="753534" y="120605"/>
                      <a:pt x="829734" y="116372"/>
                    </a:cubicBezTo>
                    <a:cubicBezTo>
                      <a:pt x="905934" y="112139"/>
                      <a:pt x="1143001" y="270183"/>
                      <a:pt x="1490134" y="294172"/>
                    </a:cubicBezTo>
                    <a:cubicBezTo>
                      <a:pt x="1837267" y="318161"/>
                      <a:pt x="2805290" y="308284"/>
                      <a:pt x="2912534" y="260306"/>
                    </a:cubicBezTo>
                    <a:cubicBezTo>
                      <a:pt x="3019778" y="212328"/>
                      <a:pt x="2238022" y="-43083"/>
                      <a:pt x="2133600" y="6306"/>
                    </a:cubicBezTo>
                    <a:cubicBezTo>
                      <a:pt x="2029178" y="55695"/>
                      <a:pt x="2068689" y="518539"/>
                      <a:pt x="2286000" y="556639"/>
                    </a:cubicBezTo>
                    <a:cubicBezTo>
                      <a:pt x="2503311" y="594739"/>
                      <a:pt x="3237089" y="263128"/>
                      <a:pt x="3437467" y="234906"/>
                    </a:cubicBezTo>
                    <a:cubicBezTo>
                      <a:pt x="3637845" y="206684"/>
                      <a:pt x="3563056" y="296995"/>
                      <a:pt x="3488267" y="387306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4CED9811-2D54-4256-91DF-A19A6C577E5A}"/>
                  </a:ext>
                </a:extLst>
              </p:cNvPr>
              <p:cNvSpPr/>
              <p:nvPr/>
            </p:nvSpPr>
            <p:spPr>
              <a:xfrm>
                <a:off x="1646469" y="4876382"/>
                <a:ext cx="3479689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E8D14491-2552-45E0-B7B5-3F5052C44592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5C9F3390-C3BB-47DE-9064-E9198164AA2D}"/>
                </a:ext>
              </a:extLst>
            </p:cNvPr>
            <p:cNvGrpSpPr/>
            <p:nvPr/>
          </p:nvGrpSpPr>
          <p:grpSpPr>
            <a:xfrm>
              <a:off x="6054330" y="1839383"/>
              <a:ext cx="3713022" cy="2476482"/>
              <a:chOff x="1495758" y="3407394"/>
              <a:chExt cx="3713022" cy="2476482"/>
            </a:xfrm>
          </p:grpSpPr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0F3A9D74-D894-4060-BF76-8FD1D8C741D8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BD82D90E-E864-4264-9661-E06D3A251E8D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62E07D6B-81D5-4561-A0B9-691D2465F155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F861FC51-03D4-4747-9E2B-920B5A569424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3CB3CB9E-C7D6-41E9-8950-8985AD236375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5E8B17B4-63B5-4157-964E-84D6F5F2022F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22ED5186-CA45-453A-AE6F-7E857DDD7D79}"/>
                  </a:ext>
                </a:extLst>
              </p:cNvPr>
              <p:cNvSpPr/>
              <p:nvPr/>
            </p:nvSpPr>
            <p:spPr>
              <a:xfrm>
                <a:off x="1642533" y="3989961"/>
                <a:ext cx="3566247" cy="559682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66247" h="559682">
                    <a:moveTo>
                      <a:pt x="0" y="268772"/>
                    </a:moveTo>
                    <a:cubicBezTo>
                      <a:pt x="254000" y="268772"/>
                      <a:pt x="508000" y="268772"/>
                      <a:pt x="558800" y="243372"/>
                    </a:cubicBezTo>
                    <a:cubicBezTo>
                      <a:pt x="609600" y="217972"/>
                      <a:pt x="297744" y="100850"/>
                      <a:pt x="304800" y="116372"/>
                    </a:cubicBezTo>
                    <a:cubicBezTo>
                      <a:pt x="311856" y="131894"/>
                      <a:pt x="468490" y="325217"/>
                      <a:pt x="601134" y="336506"/>
                    </a:cubicBezTo>
                    <a:cubicBezTo>
                      <a:pt x="733779" y="347795"/>
                      <a:pt x="1028700" y="186928"/>
                      <a:pt x="1100667" y="184106"/>
                    </a:cubicBezTo>
                    <a:cubicBezTo>
                      <a:pt x="1172634" y="181284"/>
                      <a:pt x="1078090" y="330861"/>
                      <a:pt x="1032934" y="319572"/>
                    </a:cubicBezTo>
                    <a:cubicBezTo>
                      <a:pt x="987779" y="308283"/>
                      <a:pt x="753534" y="120605"/>
                      <a:pt x="829734" y="116372"/>
                    </a:cubicBezTo>
                    <a:cubicBezTo>
                      <a:pt x="905934" y="112139"/>
                      <a:pt x="1143001" y="270183"/>
                      <a:pt x="1490134" y="294172"/>
                    </a:cubicBezTo>
                    <a:cubicBezTo>
                      <a:pt x="1837267" y="318161"/>
                      <a:pt x="2805290" y="308284"/>
                      <a:pt x="2912534" y="260306"/>
                    </a:cubicBezTo>
                    <a:cubicBezTo>
                      <a:pt x="3019778" y="212328"/>
                      <a:pt x="2238022" y="-43083"/>
                      <a:pt x="2133600" y="6306"/>
                    </a:cubicBezTo>
                    <a:cubicBezTo>
                      <a:pt x="2029178" y="55695"/>
                      <a:pt x="2068689" y="518539"/>
                      <a:pt x="2286000" y="556639"/>
                    </a:cubicBezTo>
                    <a:cubicBezTo>
                      <a:pt x="2503311" y="594739"/>
                      <a:pt x="3237089" y="263128"/>
                      <a:pt x="3437467" y="234906"/>
                    </a:cubicBezTo>
                    <a:cubicBezTo>
                      <a:pt x="3637845" y="206684"/>
                      <a:pt x="3563056" y="296995"/>
                      <a:pt x="3488267" y="387306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FF3FE278-50F1-42AE-9621-9A102CAD9198}"/>
                  </a:ext>
                </a:extLst>
              </p:cNvPr>
              <p:cNvSpPr/>
              <p:nvPr/>
            </p:nvSpPr>
            <p:spPr>
              <a:xfrm>
                <a:off x="1646469" y="4876382"/>
                <a:ext cx="3479689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92E2C55F-2D35-47E2-9406-741B6EC7B4C2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CF8B12F0-3B30-42AC-A9C9-AACB7653A840}"/>
              </a:ext>
            </a:extLst>
          </p:cNvPr>
          <p:cNvGrpSpPr/>
          <p:nvPr/>
        </p:nvGrpSpPr>
        <p:grpSpPr>
          <a:xfrm>
            <a:off x="5323831" y="1706871"/>
            <a:ext cx="3929427" cy="4982806"/>
            <a:chOff x="3320265" y="1471114"/>
            <a:chExt cx="3929427" cy="4982806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439F49C4-63DC-4DFC-B8D5-A0AB92C9FBD8}"/>
                </a:ext>
              </a:extLst>
            </p:cNvPr>
            <p:cNvSpPr/>
            <p:nvPr/>
          </p:nvSpPr>
          <p:spPr>
            <a:xfrm>
              <a:off x="3320266" y="1471114"/>
              <a:ext cx="3929426" cy="498280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25FE553A-8D7E-47FF-B196-26D4F1D8327B}"/>
                </a:ext>
              </a:extLst>
            </p:cNvPr>
            <p:cNvGrpSpPr/>
            <p:nvPr/>
          </p:nvGrpSpPr>
          <p:grpSpPr>
            <a:xfrm>
              <a:off x="3320265" y="3879868"/>
              <a:ext cx="2975740" cy="2476482"/>
              <a:chOff x="1495758" y="3407394"/>
              <a:chExt cx="2975740" cy="2476482"/>
            </a:xfrm>
          </p:grpSpPr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1BD3981B-6296-4CA5-9DA0-2D1A979C0215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D1B31426-06D3-4431-9423-983A4E9F9B53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67298695-4051-44AA-9E92-FA7730E57CB3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BEE974C4-9E17-4588-86D2-4C64B8C0BF42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5FC175AC-0327-4A95-A213-43CBDDFF1DBE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3AE072D0-FD5A-44B7-9B2F-09C87ED7B72A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C83AC67B-52EF-4387-BA46-0B6FF5D1D9D0}"/>
                  </a:ext>
                </a:extLst>
              </p:cNvPr>
              <p:cNvSpPr/>
              <p:nvPr/>
            </p:nvSpPr>
            <p:spPr>
              <a:xfrm>
                <a:off x="1642532" y="3600708"/>
                <a:ext cx="2816912" cy="988224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  <a:gd name="connsiteX0" fmla="*/ 0 w 3566247"/>
                  <a:gd name="connsiteY0" fmla="*/ 612758 h 915797"/>
                  <a:gd name="connsiteX1" fmla="*/ 558800 w 3566247"/>
                  <a:gd name="connsiteY1" fmla="*/ 587358 h 915797"/>
                  <a:gd name="connsiteX2" fmla="*/ 304800 w 3566247"/>
                  <a:gd name="connsiteY2" fmla="*/ 460358 h 915797"/>
                  <a:gd name="connsiteX3" fmla="*/ 601134 w 3566247"/>
                  <a:gd name="connsiteY3" fmla="*/ 680492 h 915797"/>
                  <a:gd name="connsiteX4" fmla="*/ 1100667 w 3566247"/>
                  <a:gd name="connsiteY4" fmla="*/ 528092 h 915797"/>
                  <a:gd name="connsiteX5" fmla="*/ 1032934 w 3566247"/>
                  <a:gd name="connsiteY5" fmla="*/ 663558 h 915797"/>
                  <a:gd name="connsiteX6" fmla="*/ 829734 w 3566247"/>
                  <a:gd name="connsiteY6" fmla="*/ 460358 h 915797"/>
                  <a:gd name="connsiteX7" fmla="*/ 1490134 w 3566247"/>
                  <a:gd name="connsiteY7" fmla="*/ 638158 h 915797"/>
                  <a:gd name="connsiteX8" fmla="*/ 2912534 w 3566247"/>
                  <a:gd name="connsiteY8" fmla="*/ 604292 h 915797"/>
                  <a:gd name="connsiteX9" fmla="*/ 2142067 w 3566247"/>
                  <a:gd name="connsiteY9" fmla="*/ 3158 h 915797"/>
                  <a:gd name="connsiteX10" fmla="*/ 2286000 w 3566247"/>
                  <a:gd name="connsiteY10" fmla="*/ 900625 h 915797"/>
                  <a:gd name="connsiteX11" fmla="*/ 3437467 w 3566247"/>
                  <a:gd name="connsiteY11" fmla="*/ 578892 h 915797"/>
                  <a:gd name="connsiteX12" fmla="*/ 3488267 w 3566247"/>
                  <a:gd name="connsiteY12" fmla="*/ 731292 h 915797"/>
                  <a:gd name="connsiteX0" fmla="*/ 0 w 3566247"/>
                  <a:gd name="connsiteY0" fmla="*/ 612736 h 915775"/>
                  <a:gd name="connsiteX1" fmla="*/ 558800 w 3566247"/>
                  <a:gd name="connsiteY1" fmla="*/ 587336 h 915775"/>
                  <a:gd name="connsiteX2" fmla="*/ 304800 w 3566247"/>
                  <a:gd name="connsiteY2" fmla="*/ 460336 h 915775"/>
                  <a:gd name="connsiteX3" fmla="*/ 601134 w 3566247"/>
                  <a:gd name="connsiteY3" fmla="*/ 680470 h 915775"/>
                  <a:gd name="connsiteX4" fmla="*/ 1100667 w 3566247"/>
                  <a:gd name="connsiteY4" fmla="*/ 528070 h 915775"/>
                  <a:gd name="connsiteX5" fmla="*/ 1032934 w 3566247"/>
                  <a:gd name="connsiteY5" fmla="*/ 663536 h 915775"/>
                  <a:gd name="connsiteX6" fmla="*/ 829734 w 3566247"/>
                  <a:gd name="connsiteY6" fmla="*/ 460336 h 915775"/>
                  <a:gd name="connsiteX7" fmla="*/ 1684867 w 3566247"/>
                  <a:gd name="connsiteY7" fmla="*/ 612736 h 915775"/>
                  <a:gd name="connsiteX8" fmla="*/ 2912534 w 3566247"/>
                  <a:gd name="connsiteY8" fmla="*/ 604270 h 915775"/>
                  <a:gd name="connsiteX9" fmla="*/ 2142067 w 3566247"/>
                  <a:gd name="connsiteY9" fmla="*/ 3136 h 915775"/>
                  <a:gd name="connsiteX10" fmla="*/ 2286000 w 3566247"/>
                  <a:gd name="connsiteY10" fmla="*/ 900603 h 915775"/>
                  <a:gd name="connsiteX11" fmla="*/ 3437467 w 3566247"/>
                  <a:gd name="connsiteY11" fmla="*/ 578870 h 915775"/>
                  <a:gd name="connsiteX12" fmla="*/ 3488267 w 3566247"/>
                  <a:gd name="connsiteY12" fmla="*/ 731270 h 915775"/>
                  <a:gd name="connsiteX0" fmla="*/ 0 w 3566247"/>
                  <a:gd name="connsiteY0" fmla="*/ 612736 h 915775"/>
                  <a:gd name="connsiteX1" fmla="*/ 558800 w 3566247"/>
                  <a:gd name="connsiteY1" fmla="*/ 587336 h 915775"/>
                  <a:gd name="connsiteX2" fmla="*/ 304800 w 3566247"/>
                  <a:gd name="connsiteY2" fmla="*/ 460336 h 915775"/>
                  <a:gd name="connsiteX3" fmla="*/ 601134 w 3566247"/>
                  <a:gd name="connsiteY3" fmla="*/ 680470 h 915775"/>
                  <a:gd name="connsiteX4" fmla="*/ 1100667 w 3566247"/>
                  <a:gd name="connsiteY4" fmla="*/ 528070 h 915775"/>
                  <a:gd name="connsiteX5" fmla="*/ 1032934 w 3566247"/>
                  <a:gd name="connsiteY5" fmla="*/ 663536 h 915775"/>
                  <a:gd name="connsiteX6" fmla="*/ 829734 w 3566247"/>
                  <a:gd name="connsiteY6" fmla="*/ 460336 h 915775"/>
                  <a:gd name="connsiteX7" fmla="*/ 1684867 w 3566247"/>
                  <a:gd name="connsiteY7" fmla="*/ 612736 h 915775"/>
                  <a:gd name="connsiteX8" fmla="*/ 2912534 w 3566247"/>
                  <a:gd name="connsiteY8" fmla="*/ 604270 h 915775"/>
                  <a:gd name="connsiteX9" fmla="*/ 2142067 w 3566247"/>
                  <a:gd name="connsiteY9" fmla="*/ 3136 h 915775"/>
                  <a:gd name="connsiteX10" fmla="*/ 2286000 w 3566247"/>
                  <a:gd name="connsiteY10" fmla="*/ 900603 h 915775"/>
                  <a:gd name="connsiteX11" fmla="*/ 3437467 w 3566247"/>
                  <a:gd name="connsiteY11" fmla="*/ 578870 h 915775"/>
                  <a:gd name="connsiteX12" fmla="*/ 3488267 w 3566247"/>
                  <a:gd name="connsiteY12" fmla="*/ 731270 h 915775"/>
                  <a:gd name="connsiteX0" fmla="*/ 0 w 3566247"/>
                  <a:gd name="connsiteY0" fmla="*/ 615064 h 918103"/>
                  <a:gd name="connsiteX1" fmla="*/ 558800 w 3566247"/>
                  <a:gd name="connsiteY1" fmla="*/ 589664 h 918103"/>
                  <a:gd name="connsiteX2" fmla="*/ 304800 w 3566247"/>
                  <a:gd name="connsiteY2" fmla="*/ 462664 h 918103"/>
                  <a:gd name="connsiteX3" fmla="*/ 601134 w 3566247"/>
                  <a:gd name="connsiteY3" fmla="*/ 682798 h 918103"/>
                  <a:gd name="connsiteX4" fmla="*/ 1100667 w 3566247"/>
                  <a:gd name="connsiteY4" fmla="*/ 530398 h 918103"/>
                  <a:gd name="connsiteX5" fmla="*/ 1032934 w 3566247"/>
                  <a:gd name="connsiteY5" fmla="*/ 665864 h 918103"/>
                  <a:gd name="connsiteX6" fmla="*/ 829734 w 3566247"/>
                  <a:gd name="connsiteY6" fmla="*/ 462664 h 918103"/>
                  <a:gd name="connsiteX7" fmla="*/ 1684867 w 3566247"/>
                  <a:gd name="connsiteY7" fmla="*/ 615064 h 918103"/>
                  <a:gd name="connsiteX8" fmla="*/ 2463801 w 3566247"/>
                  <a:gd name="connsiteY8" fmla="*/ 530398 h 918103"/>
                  <a:gd name="connsiteX9" fmla="*/ 2142067 w 3566247"/>
                  <a:gd name="connsiteY9" fmla="*/ 5464 h 918103"/>
                  <a:gd name="connsiteX10" fmla="*/ 2286000 w 3566247"/>
                  <a:gd name="connsiteY10" fmla="*/ 902931 h 918103"/>
                  <a:gd name="connsiteX11" fmla="*/ 3437467 w 3566247"/>
                  <a:gd name="connsiteY11" fmla="*/ 581198 h 918103"/>
                  <a:gd name="connsiteX12" fmla="*/ 3488267 w 3566247"/>
                  <a:gd name="connsiteY12" fmla="*/ 733598 h 918103"/>
                  <a:gd name="connsiteX0" fmla="*/ 0 w 3566247"/>
                  <a:gd name="connsiteY0" fmla="*/ 439388 h 735396"/>
                  <a:gd name="connsiteX1" fmla="*/ 558800 w 3566247"/>
                  <a:gd name="connsiteY1" fmla="*/ 413988 h 735396"/>
                  <a:gd name="connsiteX2" fmla="*/ 304800 w 3566247"/>
                  <a:gd name="connsiteY2" fmla="*/ 286988 h 735396"/>
                  <a:gd name="connsiteX3" fmla="*/ 601134 w 3566247"/>
                  <a:gd name="connsiteY3" fmla="*/ 507122 h 735396"/>
                  <a:gd name="connsiteX4" fmla="*/ 1100667 w 3566247"/>
                  <a:gd name="connsiteY4" fmla="*/ 354722 h 735396"/>
                  <a:gd name="connsiteX5" fmla="*/ 1032934 w 3566247"/>
                  <a:gd name="connsiteY5" fmla="*/ 490188 h 735396"/>
                  <a:gd name="connsiteX6" fmla="*/ 829734 w 3566247"/>
                  <a:gd name="connsiteY6" fmla="*/ 286988 h 735396"/>
                  <a:gd name="connsiteX7" fmla="*/ 1684867 w 3566247"/>
                  <a:gd name="connsiteY7" fmla="*/ 439388 h 735396"/>
                  <a:gd name="connsiteX8" fmla="*/ 2463801 w 3566247"/>
                  <a:gd name="connsiteY8" fmla="*/ 354722 h 735396"/>
                  <a:gd name="connsiteX9" fmla="*/ 1913467 w 3566247"/>
                  <a:gd name="connsiteY9" fmla="*/ 7588 h 735396"/>
                  <a:gd name="connsiteX10" fmla="*/ 2286000 w 3566247"/>
                  <a:gd name="connsiteY10" fmla="*/ 727255 h 735396"/>
                  <a:gd name="connsiteX11" fmla="*/ 3437467 w 3566247"/>
                  <a:gd name="connsiteY11" fmla="*/ 405522 h 735396"/>
                  <a:gd name="connsiteX12" fmla="*/ 3488267 w 3566247"/>
                  <a:gd name="connsiteY12" fmla="*/ 557922 h 735396"/>
                  <a:gd name="connsiteX0" fmla="*/ 0 w 3566247"/>
                  <a:gd name="connsiteY0" fmla="*/ 439388 h 727269"/>
                  <a:gd name="connsiteX1" fmla="*/ 558800 w 3566247"/>
                  <a:gd name="connsiteY1" fmla="*/ 413988 h 727269"/>
                  <a:gd name="connsiteX2" fmla="*/ 304800 w 3566247"/>
                  <a:gd name="connsiteY2" fmla="*/ 286988 h 727269"/>
                  <a:gd name="connsiteX3" fmla="*/ 601134 w 3566247"/>
                  <a:gd name="connsiteY3" fmla="*/ 507122 h 727269"/>
                  <a:gd name="connsiteX4" fmla="*/ 1100667 w 3566247"/>
                  <a:gd name="connsiteY4" fmla="*/ 354722 h 727269"/>
                  <a:gd name="connsiteX5" fmla="*/ 1032934 w 3566247"/>
                  <a:gd name="connsiteY5" fmla="*/ 490188 h 727269"/>
                  <a:gd name="connsiteX6" fmla="*/ 829734 w 3566247"/>
                  <a:gd name="connsiteY6" fmla="*/ 286988 h 727269"/>
                  <a:gd name="connsiteX7" fmla="*/ 1684867 w 3566247"/>
                  <a:gd name="connsiteY7" fmla="*/ 439388 h 727269"/>
                  <a:gd name="connsiteX8" fmla="*/ 2463801 w 3566247"/>
                  <a:gd name="connsiteY8" fmla="*/ 354722 h 727269"/>
                  <a:gd name="connsiteX9" fmla="*/ 1913467 w 3566247"/>
                  <a:gd name="connsiteY9" fmla="*/ 7588 h 727269"/>
                  <a:gd name="connsiteX10" fmla="*/ 2286000 w 3566247"/>
                  <a:gd name="connsiteY10" fmla="*/ 727255 h 727269"/>
                  <a:gd name="connsiteX11" fmla="*/ 2376702 w 3566247"/>
                  <a:gd name="connsiteY11" fmla="*/ 28911 h 727269"/>
                  <a:gd name="connsiteX12" fmla="*/ 3437467 w 3566247"/>
                  <a:gd name="connsiteY12" fmla="*/ 405522 h 727269"/>
                  <a:gd name="connsiteX13" fmla="*/ 3488267 w 3566247"/>
                  <a:gd name="connsiteY13" fmla="*/ 557922 h 727269"/>
                  <a:gd name="connsiteX0" fmla="*/ 0 w 3493742"/>
                  <a:gd name="connsiteY0" fmla="*/ 439388 h 769588"/>
                  <a:gd name="connsiteX1" fmla="*/ 558800 w 3493742"/>
                  <a:gd name="connsiteY1" fmla="*/ 413988 h 769588"/>
                  <a:gd name="connsiteX2" fmla="*/ 304800 w 3493742"/>
                  <a:gd name="connsiteY2" fmla="*/ 286988 h 769588"/>
                  <a:gd name="connsiteX3" fmla="*/ 601134 w 3493742"/>
                  <a:gd name="connsiteY3" fmla="*/ 507122 h 769588"/>
                  <a:gd name="connsiteX4" fmla="*/ 1100667 w 3493742"/>
                  <a:gd name="connsiteY4" fmla="*/ 354722 h 769588"/>
                  <a:gd name="connsiteX5" fmla="*/ 1032934 w 3493742"/>
                  <a:gd name="connsiteY5" fmla="*/ 490188 h 769588"/>
                  <a:gd name="connsiteX6" fmla="*/ 829734 w 3493742"/>
                  <a:gd name="connsiteY6" fmla="*/ 286988 h 769588"/>
                  <a:gd name="connsiteX7" fmla="*/ 1684867 w 3493742"/>
                  <a:gd name="connsiteY7" fmla="*/ 439388 h 769588"/>
                  <a:gd name="connsiteX8" fmla="*/ 2463801 w 3493742"/>
                  <a:gd name="connsiteY8" fmla="*/ 354722 h 769588"/>
                  <a:gd name="connsiteX9" fmla="*/ 1913467 w 3493742"/>
                  <a:gd name="connsiteY9" fmla="*/ 7588 h 769588"/>
                  <a:gd name="connsiteX10" fmla="*/ 2286000 w 3493742"/>
                  <a:gd name="connsiteY10" fmla="*/ 727255 h 769588"/>
                  <a:gd name="connsiteX11" fmla="*/ 2376702 w 3493742"/>
                  <a:gd name="connsiteY11" fmla="*/ 28911 h 769588"/>
                  <a:gd name="connsiteX12" fmla="*/ 2650067 w 3493742"/>
                  <a:gd name="connsiteY12" fmla="*/ 769588 h 769588"/>
                  <a:gd name="connsiteX13" fmla="*/ 3488267 w 3493742"/>
                  <a:gd name="connsiteY13" fmla="*/ 557922 h 769588"/>
                  <a:gd name="connsiteX0" fmla="*/ 0 w 3234096"/>
                  <a:gd name="connsiteY0" fmla="*/ 439388 h 769588"/>
                  <a:gd name="connsiteX1" fmla="*/ 558800 w 3234096"/>
                  <a:gd name="connsiteY1" fmla="*/ 413988 h 769588"/>
                  <a:gd name="connsiteX2" fmla="*/ 304800 w 3234096"/>
                  <a:gd name="connsiteY2" fmla="*/ 286988 h 769588"/>
                  <a:gd name="connsiteX3" fmla="*/ 601134 w 3234096"/>
                  <a:gd name="connsiteY3" fmla="*/ 507122 h 769588"/>
                  <a:gd name="connsiteX4" fmla="*/ 1100667 w 3234096"/>
                  <a:gd name="connsiteY4" fmla="*/ 354722 h 769588"/>
                  <a:gd name="connsiteX5" fmla="*/ 1032934 w 3234096"/>
                  <a:gd name="connsiteY5" fmla="*/ 490188 h 769588"/>
                  <a:gd name="connsiteX6" fmla="*/ 829734 w 3234096"/>
                  <a:gd name="connsiteY6" fmla="*/ 286988 h 769588"/>
                  <a:gd name="connsiteX7" fmla="*/ 1684867 w 3234096"/>
                  <a:gd name="connsiteY7" fmla="*/ 439388 h 769588"/>
                  <a:gd name="connsiteX8" fmla="*/ 2463801 w 3234096"/>
                  <a:gd name="connsiteY8" fmla="*/ 354722 h 769588"/>
                  <a:gd name="connsiteX9" fmla="*/ 1913467 w 3234096"/>
                  <a:gd name="connsiteY9" fmla="*/ 7588 h 769588"/>
                  <a:gd name="connsiteX10" fmla="*/ 2286000 w 3234096"/>
                  <a:gd name="connsiteY10" fmla="*/ 727255 h 769588"/>
                  <a:gd name="connsiteX11" fmla="*/ 2376702 w 3234096"/>
                  <a:gd name="connsiteY11" fmla="*/ 28911 h 769588"/>
                  <a:gd name="connsiteX12" fmla="*/ 2650067 w 3234096"/>
                  <a:gd name="connsiteY12" fmla="*/ 769588 h 769588"/>
                  <a:gd name="connsiteX13" fmla="*/ 3225800 w 3234096"/>
                  <a:gd name="connsiteY13" fmla="*/ 151522 h 769588"/>
                  <a:gd name="connsiteX0" fmla="*/ 0 w 3044394"/>
                  <a:gd name="connsiteY0" fmla="*/ 439388 h 769588"/>
                  <a:gd name="connsiteX1" fmla="*/ 558800 w 3044394"/>
                  <a:gd name="connsiteY1" fmla="*/ 413988 h 769588"/>
                  <a:gd name="connsiteX2" fmla="*/ 304800 w 3044394"/>
                  <a:gd name="connsiteY2" fmla="*/ 286988 h 769588"/>
                  <a:gd name="connsiteX3" fmla="*/ 601134 w 3044394"/>
                  <a:gd name="connsiteY3" fmla="*/ 507122 h 769588"/>
                  <a:gd name="connsiteX4" fmla="*/ 1100667 w 3044394"/>
                  <a:gd name="connsiteY4" fmla="*/ 354722 h 769588"/>
                  <a:gd name="connsiteX5" fmla="*/ 1032934 w 3044394"/>
                  <a:gd name="connsiteY5" fmla="*/ 490188 h 769588"/>
                  <a:gd name="connsiteX6" fmla="*/ 829734 w 3044394"/>
                  <a:gd name="connsiteY6" fmla="*/ 286988 h 769588"/>
                  <a:gd name="connsiteX7" fmla="*/ 1684867 w 3044394"/>
                  <a:gd name="connsiteY7" fmla="*/ 439388 h 769588"/>
                  <a:gd name="connsiteX8" fmla="*/ 2463801 w 3044394"/>
                  <a:gd name="connsiteY8" fmla="*/ 354722 h 769588"/>
                  <a:gd name="connsiteX9" fmla="*/ 1913467 w 3044394"/>
                  <a:gd name="connsiteY9" fmla="*/ 7588 h 769588"/>
                  <a:gd name="connsiteX10" fmla="*/ 2286000 w 3044394"/>
                  <a:gd name="connsiteY10" fmla="*/ 727255 h 769588"/>
                  <a:gd name="connsiteX11" fmla="*/ 2376702 w 3044394"/>
                  <a:gd name="connsiteY11" fmla="*/ 28911 h 769588"/>
                  <a:gd name="connsiteX12" fmla="*/ 2650067 w 3044394"/>
                  <a:gd name="connsiteY12" fmla="*/ 769588 h 769588"/>
                  <a:gd name="connsiteX13" fmla="*/ 3031066 w 3044394"/>
                  <a:gd name="connsiteY13" fmla="*/ 202322 h 769588"/>
                  <a:gd name="connsiteX0" fmla="*/ 0 w 3044394"/>
                  <a:gd name="connsiteY0" fmla="*/ 439388 h 769588"/>
                  <a:gd name="connsiteX1" fmla="*/ 558800 w 3044394"/>
                  <a:gd name="connsiteY1" fmla="*/ 413988 h 769588"/>
                  <a:gd name="connsiteX2" fmla="*/ 304800 w 3044394"/>
                  <a:gd name="connsiteY2" fmla="*/ 286988 h 769588"/>
                  <a:gd name="connsiteX3" fmla="*/ 601134 w 3044394"/>
                  <a:gd name="connsiteY3" fmla="*/ 507122 h 769588"/>
                  <a:gd name="connsiteX4" fmla="*/ 1100667 w 3044394"/>
                  <a:gd name="connsiteY4" fmla="*/ 354722 h 769588"/>
                  <a:gd name="connsiteX5" fmla="*/ 1032934 w 3044394"/>
                  <a:gd name="connsiteY5" fmla="*/ 490188 h 769588"/>
                  <a:gd name="connsiteX6" fmla="*/ 829734 w 3044394"/>
                  <a:gd name="connsiteY6" fmla="*/ 286988 h 769588"/>
                  <a:gd name="connsiteX7" fmla="*/ 1684867 w 3044394"/>
                  <a:gd name="connsiteY7" fmla="*/ 439388 h 769588"/>
                  <a:gd name="connsiteX8" fmla="*/ 2463801 w 3044394"/>
                  <a:gd name="connsiteY8" fmla="*/ 354722 h 769588"/>
                  <a:gd name="connsiteX9" fmla="*/ 1913467 w 3044394"/>
                  <a:gd name="connsiteY9" fmla="*/ 7588 h 769588"/>
                  <a:gd name="connsiteX10" fmla="*/ 2286000 w 3044394"/>
                  <a:gd name="connsiteY10" fmla="*/ 727255 h 769588"/>
                  <a:gd name="connsiteX11" fmla="*/ 2537568 w 3044394"/>
                  <a:gd name="connsiteY11" fmla="*/ 37377 h 769588"/>
                  <a:gd name="connsiteX12" fmla="*/ 2650067 w 3044394"/>
                  <a:gd name="connsiteY12" fmla="*/ 769588 h 769588"/>
                  <a:gd name="connsiteX13" fmla="*/ 3031066 w 3044394"/>
                  <a:gd name="connsiteY13" fmla="*/ 202322 h 769588"/>
                  <a:gd name="connsiteX0" fmla="*/ 0 w 3044394"/>
                  <a:gd name="connsiteY0" fmla="*/ 434924 h 765124"/>
                  <a:gd name="connsiteX1" fmla="*/ 558800 w 3044394"/>
                  <a:gd name="connsiteY1" fmla="*/ 409524 h 765124"/>
                  <a:gd name="connsiteX2" fmla="*/ 304800 w 3044394"/>
                  <a:gd name="connsiteY2" fmla="*/ 282524 h 765124"/>
                  <a:gd name="connsiteX3" fmla="*/ 601134 w 3044394"/>
                  <a:gd name="connsiteY3" fmla="*/ 502658 h 765124"/>
                  <a:gd name="connsiteX4" fmla="*/ 1100667 w 3044394"/>
                  <a:gd name="connsiteY4" fmla="*/ 350258 h 765124"/>
                  <a:gd name="connsiteX5" fmla="*/ 1032934 w 3044394"/>
                  <a:gd name="connsiteY5" fmla="*/ 485724 h 765124"/>
                  <a:gd name="connsiteX6" fmla="*/ 829734 w 3044394"/>
                  <a:gd name="connsiteY6" fmla="*/ 282524 h 765124"/>
                  <a:gd name="connsiteX7" fmla="*/ 1684867 w 3044394"/>
                  <a:gd name="connsiteY7" fmla="*/ 434924 h 765124"/>
                  <a:gd name="connsiteX8" fmla="*/ 2540001 w 3044394"/>
                  <a:gd name="connsiteY8" fmla="*/ 460325 h 765124"/>
                  <a:gd name="connsiteX9" fmla="*/ 1913467 w 3044394"/>
                  <a:gd name="connsiteY9" fmla="*/ 3124 h 765124"/>
                  <a:gd name="connsiteX10" fmla="*/ 2286000 w 3044394"/>
                  <a:gd name="connsiteY10" fmla="*/ 722791 h 765124"/>
                  <a:gd name="connsiteX11" fmla="*/ 2537568 w 3044394"/>
                  <a:gd name="connsiteY11" fmla="*/ 32913 h 765124"/>
                  <a:gd name="connsiteX12" fmla="*/ 2650067 w 3044394"/>
                  <a:gd name="connsiteY12" fmla="*/ 765124 h 765124"/>
                  <a:gd name="connsiteX13" fmla="*/ 3031066 w 3044394"/>
                  <a:gd name="connsiteY13" fmla="*/ 197858 h 765124"/>
                  <a:gd name="connsiteX0" fmla="*/ 0 w 3044394"/>
                  <a:gd name="connsiteY0" fmla="*/ 578209 h 908409"/>
                  <a:gd name="connsiteX1" fmla="*/ 558800 w 3044394"/>
                  <a:gd name="connsiteY1" fmla="*/ 552809 h 908409"/>
                  <a:gd name="connsiteX2" fmla="*/ 304800 w 3044394"/>
                  <a:gd name="connsiteY2" fmla="*/ 425809 h 908409"/>
                  <a:gd name="connsiteX3" fmla="*/ 601134 w 3044394"/>
                  <a:gd name="connsiteY3" fmla="*/ 645943 h 908409"/>
                  <a:gd name="connsiteX4" fmla="*/ 1100667 w 3044394"/>
                  <a:gd name="connsiteY4" fmla="*/ 493543 h 908409"/>
                  <a:gd name="connsiteX5" fmla="*/ 1032934 w 3044394"/>
                  <a:gd name="connsiteY5" fmla="*/ 629009 h 908409"/>
                  <a:gd name="connsiteX6" fmla="*/ 829734 w 3044394"/>
                  <a:gd name="connsiteY6" fmla="*/ 425809 h 908409"/>
                  <a:gd name="connsiteX7" fmla="*/ 1684867 w 3044394"/>
                  <a:gd name="connsiteY7" fmla="*/ 578209 h 908409"/>
                  <a:gd name="connsiteX8" fmla="*/ 2540001 w 3044394"/>
                  <a:gd name="connsiteY8" fmla="*/ 603610 h 908409"/>
                  <a:gd name="connsiteX9" fmla="*/ 1862667 w 3044394"/>
                  <a:gd name="connsiteY9" fmla="*/ 2476 h 908409"/>
                  <a:gd name="connsiteX10" fmla="*/ 2286000 w 3044394"/>
                  <a:gd name="connsiteY10" fmla="*/ 866076 h 908409"/>
                  <a:gd name="connsiteX11" fmla="*/ 2537568 w 3044394"/>
                  <a:gd name="connsiteY11" fmla="*/ 176198 h 908409"/>
                  <a:gd name="connsiteX12" fmla="*/ 2650067 w 3044394"/>
                  <a:gd name="connsiteY12" fmla="*/ 908409 h 908409"/>
                  <a:gd name="connsiteX13" fmla="*/ 3031066 w 3044394"/>
                  <a:gd name="connsiteY13" fmla="*/ 341143 h 908409"/>
                  <a:gd name="connsiteX0" fmla="*/ 0 w 3044394"/>
                  <a:gd name="connsiteY0" fmla="*/ 658024 h 988224"/>
                  <a:gd name="connsiteX1" fmla="*/ 558800 w 3044394"/>
                  <a:gd name="connsiteY1" fmla="*/ 632624 h 988224"/>
                  <a:gd name="connsiteX2" fmla="*/ 304800 w 3044394"/>
                  <a:gd name="connsiteY2" fmla="*/ 505624 h 988224"/>
                  <a:gd name="connsiteX3" fmla="*/ 601134 w 3044394"/>
                  <a:gd name="connsiteY3" fmla="*/ 725758 h 988224"/>
                  <a:gd name="connsiteX4" fmla="*/ 1100667 w 3044394"/>
                  <a:gd name="connsiteY4" fmla="*/ 573358 h 988224"/>
                  <a:gd name="connsiteX5" fmla="*/ 1032934 w 3044394"/>
                  <a:gd name="connsiteY5" fmla="*/ 708824 h 988224"/>
                  <a:gd name="connsiteX6" fmla="*/ 829734 w 3044394"/>
                  <a:gd name="connsiteY6" fmla="*/ 505624 h 988224"/>
                  <a:gd name="connsiteX7" fmla="*/ 1684867 w 3044394"/>
                  <a:gd name="connsiteY7" fmla="*/ 658024 h 988224"/>
                  <a:gd name="connsiteX8" fmla="*/ 2540001 w 3044394"/>
                  <a:gd name="connsiteY8" fmla="*/ 683425 h 988224"/>
                  <a:gd name="connsiteX9" fmla="*/ 1862667 w 3044394"/>
                  <a:gd name="connsiteY9" fmla="*/ 82291 h 988224"/>
                  <a:gd name="connsiteX10" fmla="*/ 2286000 w 3044394"/>
                  <a:gd name="connsiteY10" fmla="*/ 945891 h 988224"/>
                  <a:gd name="connsiteX11" fmla="*/ 2325901 w 3044394"/>
                  <a:gd name="connsiteY11" fmla="*/ 2013 h 988224"/>
                  <a:gd name="connsiteX12" fmla="*/ 2650067 w 3044394"/>
                  <a:gd name="connsiteY12" fmla="*/ 988224 h 988224"/>
                  <a:gd name="connsiteX13" fmla="*/ 3031066 w 3044394"/>
                  <a:gd name="connsiteY13" fmla="*/ 420958 h 988224"/>
                  <a:gd name="connsiteX0" fmla="*/ 0 w 3044394"/>
                  <a:gd name="connsiteY0" fmla="*/ 658024 h 988224"/>
                  <a:gd name="connsiteX1" fmla="*/ 558800 w 3044394"/>
                  <a:gd name="connsiteY1" fmla="*/ 632624 h 988224"/>
                  <a:gd name="connsiteX2" fmla="*/ 304800 w 3044394"/>
                  <a:gd name="connsiteY2" fmla="*/ 505624 h 988224"/>
                  <a:gd name="connsiteX3" fmla="*/ 601134 w 3044394"/>
                  <a:gd name="connsiteY3" fmla="*/ 725758 h 988224"/>
                  <a:gd name="connsiteX4" fmla="*/ 1100667 w 3044394"/>
                  <a:gd name="connsiteY4" fmla="*/ 573358 h 988224"/>
                  <a:gd name="connsiteX5" fmla="*/ 1032934 w 3044394"/>
                  <a:gd name="connsiteY5" fmla="*/ 708824 h 988224"/>
                  <a:gd name="connsiteX6" fmla="*/ 829734 w 3044394"/>
                  <a:gd name="connsiteY6" fmla="*/ 505624 h 988224"/>
                  <a:gd name="connsiteX7" fmla="*/ 1684867 w 3044394"/>
                  <a:gd name="connsiteY7" fmla="*/ 658024 h 988224"/>
                  <a:gd name="connsiteX8" fmla="*/ 2810934 w 3044394"/>
                  <a:gd name="connsiteY8" fmla="*/ 598759 h 988224"/>
                  <a:gd name="connsiteX9" fmla="*/ 1862667 w 3044394"/>
                  <a:gd name="connsiteY9" fmla="*/ 82291 h 988224"/>
                  <a:gd name="connsiteX10" fmla="*/ 2286000 w 3044394"/>
                  <a:gd name="connsiteY10" fmla="*/ 945891 h 988224"/>
                  <a:gd name="connsiteX11" fmla="*/ 2325901 w 3044394"/>
                  <a:gd name="connsiteY11" fmla="*/ 2013 h 988224"/>
                  <a:gd name="connsiteX12" fmla="*/ 2650067 w 3044394"/>
                  <a:gd name="connsiteY12" fmla="*/ 988224 h 988224"/>
                  <a:gd name="connsiteX13" fmla="*/ 3031066 w 3044394"/>
                  <a:gd name="connsiteY13" fmla="*/ 420958 h 988224"/>
                  <a:gd name="connsiteX0" fmla="*/ 0 w 3060666"/>
                  <a:gd name="connsiteY0" fmla="*/ 658024 h 988224"/>
                  <a:gd name="connsiteX1" fmla="*/ 558800 w 3060666"/>
                  <a:gd name="connsiteY1" fmla="*/ 632624 h 988224"/>
                  <a:gd name="connsiteX2" fmla="*/ 304800 w 3060666"/>
                  <a:gd name="connsiteY2" fmla="*/ 505624 h 988224"/>
                  <a:gd name="connsiteX3" fmla="*/ 601134 w 3060666"/>
                  <a:gd name="connsiteY3" fmla="*/ 725758 h 988224"/>
                  <a:gd name="connsiteX4" fmla="*/ 1100667 w 3060666"/>
                  <a:gd name="connsiteY4" fmla="*/ 573358 h 988224"/>
                  <a:gd name="connsiteX5" fmla="*/ 1032934 w 3060666"/>
                  <a:gd name="connsiteY5" fmla="*/ 708824 h 988224"/>
                  <a:gd name="connsiteX6" fmla="*/ 829734 w 3060666"/>
                  <a:gd name="connsiteY6" fmla="*/ 505624 h 988224"/>
                  <a:gd name="connsiteX7" fmla="*/ 1684867 w 3060666"/>
                  <a:gd name="connsiteY7" fmla="*/ 658024 h 988224"/>
                  <a:gd name="connsiteX8" fmla="*/ 2810934 w 3060666"/>
                  <a:gd name="connsiteY8" fmla="*/ 598759 h 988224"/>
                  <a:gd name="connsiteX9" fmla="*/ 1862667 w 3060666"/>
                  <a:gd name="connsiteY9" fmla="*/ 82291 h 988224"/>
                  <a:gd name="connsiteX10" fmla="*/ 2286000 w 3060666"/>
                  <a:gd name="connsiteY10" fmla="*/ 945891 h 988224"/>
                  <a:gd name="connsiteX11" fmla="*/ 2325901 w 3060666"/>
                  <a:gd name="connsiteY11" fmla="*/ 2013 h 988224"/>
                  <a:gd name="connsiteX12" fmla="*/ 2650067 w 3060666"/>
                  <a:gd name="connsiteY12" fmla="*/ 988224 h 988224"/>
                  <a:gd name="connsiteX13" fmla="*/ 3047999 w 3060666"/>
                  <a:gd name="connsiteY13" fmla="*/ 734225 h 988224"/>
                  <a:gd name="connsiteX0" fmla="*/ 0 w 3060666"/>
                  <a:gd name="connsiteY0" fmla="*/ 658024 h 988224"/>
                  <a:gd name="connsiteX1" fmla="*/ 558800 w 3060666"/>
                  <a:gd name="connsiteY1" fmla="*/ 632624 h 988224"/>
                  <a:gd name="connsiteX2" fmla="*/ 304800 w 3060666"/>
                  <a:gd name="connsiteY2" fmla="*/ 505624 h 988224"/>
                  <a:gd name="connsiteX3" fmla="*/ 601134 w 3060666"/>
                  <a:gd name="connsiteY3" fmla="*/ 725758 h 988224"/>
                  <a:gd name="connsiteX4" fmla="*/ 1100667 w 3060666"/>
                  <a:gd name="connsiteY4" fmla="*/ 573358 h 988224"/>
                  <a:gd name="connsiteX5" fmla="*/ 1032934 w 3060666"/>
                  <a:gd name="connsiteY5" fmla="*/ 708824 h 988224"/>
                  <a:gd name="connsiteX6" fmla="*/ 829734 w 3060666"/>
                  <a:gd name="connsiteY6" fmla="*/ 505624 h 988224"/>
                  <a:gd name="connsiteX7" fmla="*/ 1684867 w 3060666"/>
                  <a:gd name="connsiteY7" fmla="*/ 658024 h 988224"/>
                  <a:gd name="connsiteX8" fmla="*/ 3014134 w 3060666"/>
                  <a:gd name="connsiteY8" fmla="*/ 505626 h 988224"/>
                  <a:gd name="connsiteX9" fmla="*/ 1862667 w 3060666"/>
                  <a:gd name="connsiteY9" fmla="*/ 82291 h 988224"/>
                  <a:gd name="connsiteX10" fmla="*/ 2286000 w 3060666"/>
                  <a:gd name="connsiteY10" fmla="*/ 945891 h 988224"/>
                  <a:gd name="connsiteX11" fmla="*/ 2325901 w 3060666"/>
                  <a:gd name="connsiteY11" fmla="*/ 2013 h 988224"/>
                  <a:gd name="connsiteX12" fmla="*/ 2650067 w 3060666"/>
                  <a:gd name="connsiteY12" fmla="*/ 988224 h 988224"/>
                  <a:gd name="connsiteX13" fmla="*/ 3047999 w 3060666"/>
                  <a:gd name="connsiteY13" fmla="*/ 734225 h 988224"/>
                  <a:gd name="connsiteX0" fmla="*/ 0 w 3014743"/>
                  <a:gd name="connsiteY0" fmla="*/ 658024 h 988224"/>
                  <a:gd name="connsiteX1" fmla="*/ 558800 w 3014743"/>
                  <a:gd name="connsiteY1" fmla="*/ 632624 h 988224"/>
                  <a:gd name="connsiteX2" fmla="*/ 304800 w 3014743"/>
                  <a:gd name="connsiteY2" fmla="*/ 505624 h 988224"/>
                  <a:gd name="connsiteX3" fmla="*/ 601134 w 3014743"/>
                  <a:gd name="connsiteY3" fmla="*/ 725758 h 988224"/>
                  <a:gd name="connsiteX4" fmla="*/ 1100667 w 3014743"/>
                  <a:gd name="connsiteY4" fmla="*/ 573358 h 988224"/>
                  <a:gd name="connsiteX5" fmla="*/ 1032934 w 3014743"/>
                  <a:gd name="connsiteY5" fmla="*/ 708824 h 988224"/>
                  <a:gd name="connsiteX6" fmla="*/ 829734 w 3014743"/>
                  <a:gd name="connsiteY6" fmla="*/ 505624 h 988224"/>
                  <a:gd name="connsiteX7" fmla="*/ 1684867 w 3014743"/>
                  <a:gd name="connsiteY7" fmla="*/ 658024 h 988224"/>
                  <a:gd name="connsiteX8" fmla="*/ 3014134 w 3014743"/>
                  <a:gd name="connsiteY8" fmla="*/ 505626 h 988224"/>
                  <a:gd name="connsiteX9" fmla="*/ 1862667 w 3014743"/>
                  <a:gd name="connsiteY9" fmla="*/ 82291 h 988224"/>
                  <a:gd name="connsiteX10" fmla="*/ 2286000 w 3014743"/>
                  <a:gd name="connsiteY10" fmla="*/ 945891 h 988224"/>
                  <a:gd name="connsiteX11" fmla="*/ 2325901 w 3014743"/>
                  <a:gd name="connsiteY11" fmla="*/ 2013 h 988224"/>
                  <a:gd name="connsiteX12" fmla="*/ 2650067 w 3014743"/>
                  <a:gd name="connsiteY12" fmla="*/ 988224 h 988224"/>
                  <a:gd name="connsiteX13" fmla="*/ 2768599 w 3014743"/>
                  <a:gd name="connsiteY13" fmla="*/ 759625 h 988224"/>
                  <a:gd name="connsiteX0" fmla="*/ 0 w 2816912"/>
                  <a:gd name="connsiteY0" fmla="*/ 658024 h 988224"/>
                  <a:gd name="connsiteX1" fmla="*/ 558800 w 2816912"/>
                  <a:gd name="connsiteY1" fmla="*/ 632624 h 988224"/>
                  <a:gd name="connsiteX2" fmla="*/ 304800 w 2816912"/>
                  <a:gd name="connsiteY2" fmla="*/ 505624 h 988224"/>
                  <a:gd name="connsiteX3" fmla="*/ 601134 w 2816912"/>
                  <a:gd name="connsiteY3" fmla="*/ 725758 h 988224"/>
                  <a:gd name="connsiteX4" fmla="*/ 1100667 w 2816912"/>
                  <a:gd name="connsiteY4" fmla="*/ 573358 h 988224"/>
                  <a:gd name="connsiteX5" fmla="*/ 1032934 w 2816912"/>
                  <a:gd name="connsiteY5" fmla="*/ 708824 h 988224"/>
                  <a:gd name="connsiteX6" fmla="*/ 829734 w 2816912"/>
                  <a:gd name="connsiteY6" fmla="*/ 505624 h 988224"/>
                  <a:gd name="connsiteX7" fmla="*/ 1684867 w 2816912"/>
                  <a:gd name="connsiteY7" fmla="*/ 658024 h 988224"/>
                  <a:gd name="connsiteX8" fmla="*/ 2794000 w 2816912"/>
                  <a:gd name="connsiteY8" fmla="*/ 336292 h 988224"/>
                  <a:gd name="connsiteX9" fmla="*/ 1862667 w 2816912"/>
                  <a:gd name="connsiteY9" fmla="*/ 82291 h 988224"/>
                  <a:gd name="connsiteX10" fmla="*/ 2286000 w 2816912"/>
                  <a:gd name="connsiteY10" fmla="*/ 945891 h 988224"/>
                  <a:gd name="connsiteX11" fmla="*/ 2325901 w 2816912"/>
                  <a:gd name="connsiteY11" fmla="*/ 2013 h 988224"/>
                  <a:gd name="connsiteX12" fmla="*/ 2650067 w 2816912"/>
                  <a:gd name="connsiteY12" fmla="*/ 988224 h 988224"/>
                  <a:gd name="connsiteX13" fmla="*/ 2768599 w 2816912"/>
                  <a:gd name="connsiteY13" fmla="*/ 759625 h 988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816912" h="988224">
                    <a:moveTo>
                      <a:pt x="0" y="658024"/>
                    </a:moveTo>
                    <a:cubicBezTo>
                      <a:pt x="254000" y="658024"/>
                      <a:pt x="508000" y="658024"/>
                      <a:pt x="558800" y="632624"/>
                    </a:cubicBezTo>
                    <a:cubicBezTo>
                      <a:pt x="609600" y="607224"/>
                      <a:pt x="297744" y="490102"/>
                      <a:pt x="304800" y="505624"/>
                    </a:cubicBezTo>
                    <a:cubicBezTo>
                      <a:pt x="311856" y="521146"/>
                      <a:pt x="468490" y="714469"/>
                      <a:pt x="601134" y="725758"/>
                    </a:cubicBezTo>
                    <a:cubicBezTo>
                      <a:pt x="733779" y="737047"/>
                      <a:pt x="1028700" y="576180"/>
                      <a:pt x="1100667" y="573358"/>
                    </a:cubicBezTo>
                    <a:cubicBezTo>
                      <a:pt x="1172634" y="570536"/>
                      <a:pt x="1078090" y="720113"/>
                      <a:pt x="1032934" y="708824"/>
                    </a:cubicBezTo>
                    <a:cubicBezTo>
                      <a:pt x="987779" y="697535"/>
                      <a:pt x="721079" y="514091"/>
                      <a:pt x="829734" y="505624"/>
                    </a:cubicBezTo>
                    <a:cubicBezTo>
                      <a:pt x="938389" y="497157"/>
                      <a:pt x="1357489" y="686246"/>
                      <a:pt x="1684867" y="658024"/>
                    </a:cubicBezTo>
                    <a:cubicBezTo>
                      <a:pt x="2012245" y="629802"/>
                      <a:pt x="2764367" y="432248"/>
                      <a:pt x="2794000" y="336292"/>
                    </a:cubicBezTo>
                    <a:cubicBezTo>
                      <a:pt x="2823633" y="240337"/>
                      <a:pt x="1947334" y="-19309"/>
                      <a:pt x="1862667" y="82291"/>
                    </a:cubicBezTo>
                    <a:cubicBezTo>
                      <a:pt x="1778000" y="183891"/>
                      <a:pt x="2208794" y="959271"/>
                      <a:pt x="2286000" y="945891"/>
                    </a:cubicBezTo>
                    <a:cubicBezTo>
                      <a:pt x="2363206" y="932511"/>
                      <a:pt x="2133990" y="55635"/>
                      <a:pt x="2325901" y="2013"/>
                    </a:cubicBezTo>
                    <a:cubicBezTo>
                      <a:pt x="2517812" y="-51609"/>
                      <a:pt x="2570640" y="983311"/>
                      <a:pt x="2650067" y="988224"/>
                    </a:cubicBezTo>
                    <a:cubicBezTo>
                      <a:pt x="2850445" y="960002"/>
                      <a:pt x="2843388" y="669314"/>
                      <a:pt x="2768599" y="759625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A1DA7A27-BC83-423B-A0AF-27CE835CCF15}"/>
                  </a:ext>
                </a:extLst>
              </p:cNvPr>
              <p:cNvSpPr/>
              <p:nvPr/>
            </p:nvSpPr>
            <p:spPr>
              <a:xfrm>
                <a:off x="1646470" y="4876382"/>
                <a:ext cx="2825028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061F1ADF-C3B4-4170-88A9-3B2D15A35F83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31C05F25-F6DE-4A5F-B6C3-2F801EB8FC3E}"/>
                </a:ext>
              </a:extLst>
            </p:cNvPr>
            <p:cNvSpPr/>
            <p:nvPr/>
          </p:nvSpPr>
          <p:spPr>
            <a:xfrm rot="5400000">
              <a:off x="3993508" y="109886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65C895F8-15A3-4D90-A805-DC9A9A629135}"/>
                </a:ext>
              </a:extLst>
            </p:cNvPr>
            <p:cNvSpPr/>
            <p:nvPr/>
          </p:nvSpPr>
          <p:spPr>
            <a:xfrm rot="5400000">
              <a:off x="3966577" y="1968411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C05EACF9-80E5-4F54-A68C-B0986798DB26}"/>
                </a:ext>
              </a:extLst>
            </p:cNvPr>
            <p:cNvSpPr/>
            <p:nvPr/>
          </p:nvSpPr>
          <p:spPr>
            <a:xfrm rot="5400000">
              <a:off x="3966577" y="2871593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F110586F-1C59-4FF4-B844-14DEA3E5057D}"/>
                </a:ext>
              </a:extLst>
            </p:cNvPr>
            <p:cNvSpPr/>
            <p:nvPr/>
          </p:nvSpPr>
          <p:spPr>
            <a:xfrm rot="5400000">
              <a:off x="3589394" y="2473861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7DDE509-6A17-4C00-8F91-F8A8124D527E}"/>
                </a:ext>
              </a:extLst>
            </p:cNvPr>
            <p:cNvSpPr/>
            <p:nvPr/>
          </p:nvSpPr>
          <p:spPr>
            <a:xfrm rot="5400000">
              <a:off x="3556041" y="3384229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C3904EC7-2602-44BB-85A2-F88D48D62D4E}"/>
                </a:ext>
              </a:extLst>
            </p:cNvPr>
            <p:cNvSpPr/>
            <p:nvPr/>
          </p:nvSpPr>
          <p:spPr>
            <a:xfrm rot="5400000">
              <a:off x="3611952" y="1609526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35309E35-5599-4E0C-BBCB-21C34D542AB1}"/>
                </a:ext>
              </a:extLst>
            </p:cNvPr>
            <p:cNvSpPr/>
            <p:nvPr/>
          </p:nvSpPr>
          <p:spPr>
            <a:xfrm>
              <a:off x="3467040" y="1781073"/>
              <a:ext cx="2811936" cy="1219398"/>
            </a:xfrm>
            <a:custGeom>
              <a:avLst/>
              <a:gdLst>
                <a:gd name="connsiteX0" fmla="*/ 0 w 3566247"/>
                <a:gd name="connsiteY0" fmla="*/ 268772 h 559682"/>
                <a:gd name="connsiteX1" fmla="*/ 558800 w 3566247"/>
                <a:gd name="connsiteY1" fmla="*/ 243372 h 559682"/>
                <a:gd name="connsiteX2" fmla="*/ 304800 w 3566247"/>
                <a:gd name="connsiteY2" fmla="*/ 116372 h 559682"/>
                <a:gd name="connsiteX3" fmla="*/ 601134 w 3566247"/>
                <a:gd name="connsiteY3" fmla="*/ 336506 h 559682"/>
                <a:gd name="connsiteX4" fmla="*/ 1100667 w 3566247"/>
                <a:gd name="connsiteY4" fmla="*/ 184106 h 559682"/>
                <a:gd name="connsiteX5" fmla="*/ 1032934 w 3566247"/>
                <a:gd name="connsiteY5" fmla="*/ 319572 h 559682"/>
                <a:gd name="connsiteX6" fmla="*/ 829734 w 3566247"/>
                <a:gd name="connsiteY6" fmla="*/ 116372 h 559682"/>
                <a:gd name="connsiteX7" fmla="*/ 1490134 w 3566247"/>
                <a:gd name="connsiteY7" fmla="*/ 294172 h 559682"/>
                <a:gd name="connsiteX8" fmla="*/ 2912534 w 3566247"/>
                <a:gd name="connsiteY8" fmla="*/ 260306 h 559682"/>
                <a:gd name="connsiteX9" fmla="*/ 2133600 w 3566247"/>
                <a:gd name="connsiteY9" fmla="*/ 6306 h 559682"/>
                <a:gd name="connsiteX10" fmla="*/ 2286000 w 3566247"/>
                <a:gd name="connsiteY10" fmla="*/ 556639 h 559682"/>
                <a:gd name="connsiteX11" fmla="*/ 3437467 w 3566247"/>
                <a:gd name="connsiteY11" fmla="*/ 234906 h 559682"/>
                <a:gd name="connsiteX12" fmla="*/ 3488267 w 3566247"/>
                <a:gd name="connsiteY12" fmla="*/ 387306 h 559682"/>
                <a:gd name="connsiteX0" fmla="*/ 0 w 3566247"/>
                <a:gd name="connsiteY0" fmla="*/ 277829 h 779276"/>
                <a:gd name="connsiteX1" fmla="*/ 558800 w 3566247"/>
                <a:gd name="connsiteY1" fmla="*/ 252429 h 779276"/>
                <a:gd name="connsiteX2" fmla="*/ 304800 w 3566247"/>
                <a:gd name="connsiteY2" fmla="*/ 125429 h 779276"/>
                <a:gd name="connsiteX3" fmla="*/ 601134 w 3566247"/>
                <a:gd name="connsiteY3" fmla="*/ 345563 h 779276"/>
                <a:gd name="connsiteX4" fmla="*/ 1100667 w 3566247"/>
                <a:gd name="connsiteY4" fmla="*/ 193163 h 779276"/>
                <a:gd name="connsiteX5" fmla="*/ 1032934 w 3566247"/>
                <a:gd name="connsiteY5" fmla="*/ 328629 h 779276"/>
                <a:gd name="connsiteX6" fmla="*/ 829734 w 3566247"/>
                <a:gd name="connsiteY6" fmla="*/ 125429 h 779276"/>
                <a:gd name="connsiteX7" fmla="*/ 1490134 w 3566247"/>
                <a:gd name="connsiteY7" fmla="*/ 303229 h 779276"/>
                <a:gd name="connsiteX8" fmla="*/ 2912534 w 3566247"/>
                <a:gd name="connsiteY8" fmla="*/ 269363 h 779276"/>
                <a:gd name="connsiteX9" fmla="*/ 2133600 w 3566247"/>
                <a:gd name="connsiteY9" fmla="*/ 15363 h 779276"/>
                <a:gd name="connsiteX10" fmla="*/ 2387600 w 3566247"/>
                <a:gd name="connsiteY10" fmla="*/ 777363 h 779276"/>
                <a:gd name="connsiteX11" fmla="*/ 3437467 w 3566247"/>
                <a:gd name="connsiteY11" fmla="*/ 243963 h 779276"/>
                <a:gd name="connsiteX12" fmla="*/ 3488267 w 3566247"/>
                <a:gd name="connsiteY12" fmla="*/ 396363 h 779276"/>
                <a:gd name="connsiteX0" fmla="*/ 0 w 3566247"/>
                <a:gd name="connsiteY0" fmla="*/ 273748 h 775195"/>
                <a:gd name="connsiteX1" fmla="*/ 558800 w 3566247"/>
                <a:gd name="connsiteY1" fmla="*/ 248348 h 775195"/>
                <a:gd name="connsiteX2" fmla="*/ 304800 w 3566247"/>
                <a:gd name="connsiteY2" fmla="*/ 121348 h 775195"/>
                <a:gd name="connsiteX3" fmla="*/ 601134 w 3566247"/>
                <a:gd name="connsiteY3" fmla="*/ 341482 h 775195"/>
                <a:gd name="connsiteX4" fmla="*/ 1100667 w 3566247"/>
                <a:gd name="connsiteY4" fmla="*/ 189082 h 775195"/>
                <a:gd name="connsiteX5" fmla="*/ 1032934 w 3566247"/>
                <a:gd name="connsiteY5" fmla="*/ 324548 h 775195"/>
                <a:gd name="connsiteX6" fmla="*/ 829734 w 3566247"/>
                <a:gd name="connsiteY6" fmla="*/ 121348 h 775195"/>
                <a:gd name="connsiteX7" fmla="*/ 1490134 w 3566247"/>
                <a:gd name="connsiteY7" fmla="*/ 299148 h 775195"/>
                <a:gd name="connsiteX8" fmla="*/ 2616200 w 3566247"/>
                <a:gd name="connsiteY8" fmla="*/ 316082 h 775195"/>
                <a:gd name="connsiteX9" fmla="*/ 2133600 w 3566247"/>
                <a:gd name="connsiteY9" fmla="*/ 11282 h 775195"/>
                <a:gd name="connsiteX10" fmla="*/ 2387600 w 3566247"/>
                <a:gd name="connsiteY10" fmla="*/ 773282 h 775195"/>
                <a:gd name="connsiteX11" fmla="*/ 3437467 w 3566247"/>
                <a:gd name="connsiteY11" fmla="*/ 239882 h 775195"/>
                <a:gd name="connsiteX12" fmla="*/ 3488267 w 3566247"/>
                <a:gd name="connsiteY12" fmla="*/ 392282 h 775195"/>
                <a:gd name="connsiteX0" fmla="*/ 0 w 3566247"/>
                <a:gd name="connsiteY0" fmla="*/ 574068 h 1082660"/>
                <a:gd name="connsiteX1" fmla="*/ 558800 w 3566247"/>
                <a:gd name="connsiteY1" fmla="*/ 548668 h 1082660"/>
                <a:gd name="connsiteX2" fmla="*/ 304800 w 3566247"/>
                <a:gd name="connsiteY2" fmla="*/ 421668 h 1082660"/>
                <a:gd name="connsiteX3" fmla="*/ 601134 w 3566247"/>
                <a:gd name="connsiteY3" fmla="*/ 641802 h 1082660"/>
                <a:gd name="connsiteX4" fmla="*/ 1100667 w 3566247"/>
                <a:gd name="connsiteY4" fmla="*/ 489402 h 1082660"/>
                <a:gd name="connsiteX5" fmla="*/ 1032934 w 3566247"/>
                <a:gd name="connsiteY5" fmla="*/ 624868 h 1082660"/>
                <a:gd name="connsiteX6" fmla="*/ 829734 w 3566247"/>
                <a:gd name="connsiteY6" fmla="*/ 421668 h 1082660"/>
                <a:gd name="connsiteX7" fmla="*/ 1490134 w 3566247"/>
                <a:gd name="connsiteY7" fmla="*/ 599468 h 1082660"/>
                <a:gd name="connsiteX8" fmla="*/ 2616200 w 3566247"/>
                <a:gd name="connsiteY8" fmla="*/ 616402 h 1082660"/>
                <a:gd name="connsiteX9" fmla="*/ 1989666 w 3566247"/>
                <a:gd name="connsiteY9" fmla="*/ 6802 h 1082660"/>
                <a:gd name="connsiteX10" fmla="*/ 2387600 w 3566247"/>
                <a:gd name="connsiteY10" fmla="*/ 1073602 h 1082660"/>
                <a:gd name="connsiteX11" fmla="*/ 3437467 w 3566247"/>
                <a:gd name="connsiteY11" fmla="*/ 540202 h 1082660"/>
                <a:gd name="connsiteX12" fmla="*/ 3488267 w 3566247"/>
                <a:gd name="connsiteY12" fmla="*/ 692602 h 1082660"/>
                <a:gd name="connsiteX0" fmla="*/ 0 w 3566247"/>
                <a:gd name="connsiteY0" fmla="*/ 567266 h 1075858"/>
                <a:gd name="connsiteX1" fmla="*/ 558800 w 3566247"/>
                <a:gd name="connsiteY1" fmla="*/ 541866 h 1075858"/>
                <a:gd name="connsiteX2" fmla="*/ 304800 w 3566247"/>
                <a:gd name="connsiteY2" fmla="*/ 414866 h 1075858"/>
                <a:gd name="connsiteX3" fmla="*/ 601134 w 3566247"/>
                <a:gd name="connsiteY3" fmla="*/ 635000 h 1075858"/>
                <a:gd name="connsiteX4" fmla="*/ 1100667 w 3566247"/>
                <a:gd name="connsiteY4" fmla="*/ 482600 h 1075858"/>
                <a:gd name="connsiteX5" fmla="*/ 1032934 w 3566247"/>
                <a:gd name="connsiteY5" fmla="*/ 618066 h 1075858"/>
                <a:gd name="connsiteX6" fmla="*/ 829734 w 3566247"/>
                <a:gd name="connsiteY6" fmla="*/ 414866 h 1075858"/>
                <a:gd name="connsiteX7" fmla="*/ 1490134 w 3566247"/>
                <a:gd name="connsiteY7" fmla="*/ 592666 h 1075858"/>
                <a:gd name="connsiteX8" fmla="*/ 2616200 w 3566247"/>
                <a:gd name="connsiteY8" fmla="*/ 609600 h 1075858"/>
                <a:gd name="connsiteX9" fmla="*/ 1989666 w 3566247"/>
                <a:gd name="connsiteY9" fmla="*/ 0 h 1075858"/>
                <a:gd name="connsiteX10" fmla="*/ 2387600 w 3566247"/>
                <a:gd name="connsiteY10" fmla="*/ 1066800 h 1075858"/>
                <a:gd name="connsiteX11" fmla="*/ 3437467 w 3566247"/>
                <a:gd name="connsiteY11" fmla="*/ 533400 h 1075858"/>
                <a:gd name="connsiteX12" fmla="*/ 3488267 w 3566247"/>
                <a:gd name="connsiteY12" fmla="*/ 685800 h 1075858"/>
                <a:gd name="connsiteX0" fmla="*/ 0 w 3566247"/>
                <a:gd name="connsiteY0" fmla="*/ 567266 h 1086450"/>
                <a:gd name="connsiteX1" fmla="*/ 558800 w 3566247"/>
                <a:gd name="connsiteY1" fmla="*/ 541866 h 1086450"/>
                <a:gd name="connsiteX2" fmla="*/ 304800 w 3566247"/>
                <a:gd name="connsiteY2" fmla="*/ 414866 h 1086450"/>
                <a:gd name="connsiteX3" fmla="*/ 601134 w 3566247"/>
                <a:gd name="connsiteY3" fmla="*/ 635000 h 1086450"/>
                <a:gd name="connsiteX4" fmla="*/ 1100667 w 3566247"/>
                <a:gd name="connsiteY4" fmla="*/ 482600 h 1086450"/>
                <a:gd name="connsiteX5" fmla="*/ 1032934 w 3566247"/>
                <a:gd name="connsiteY5" fmla="*/ 618066 h 1086450"/>
                <a:gd name="connsiteX6" fmla="*/ 829734 w 3566247"/>
                <a:gd name="connsiteY6" fmla="*/ 414866 h 1086450"/>
                <a:gd name="connsiteX7" fmla="*/ 1490134 w 3566247"/>
                <a:gd name="connsiteY7" fmla="*/ 592666 h 1086450"/>
                <a:gd name="connsiteX8" fmla="*/ 2616200 w 3566247"/>
                <a:gd name="connsiteY8" fmla="*/ 609600 h 1086450"/>
                <a:gd name="connsiteX9" fmla="*/ 1989666 w 3566247"/>
                <a:gd name="connsiteY9" fmla="*/ 0 h 1086450"/>
                <a:gd name="connsiteX10" fmla="*/ 2387600 w 3566247"/>
                <a:gd name="connsiteY10" fmla="*/ 1066800 h 1086450"/>
                <a:gd name="connsiteX11" fmla="*/ 3437467 w 3566247"/>
                <a:gd name="connsiteY11" fmla="*/ 533400 h 1086450"/>
                <a:gd name="connsiteX12" fmla="*/ 3488267 w 3566247"/>
                <a:gd name="connsiteY12" fmla="*/ 685800 h 1086450"/>
                <a:gd name="connsiteX0" fmla="*/ 0 w 3492837"/>
                <a:gd name="connsiteY0" fmla="*/ 567266 h 1067853"/>
                <a:gd name="connsiteX1" fmla="*/ 558800 w 3492837"/>
                <a:gd name="connsiteY1" fmla="*/ 541866 h 1067853"/>
                <a:gd name="connsiteX2" fmla="*/ 304800 w 3492837"/>
                <a:gd name="connsiteY2" fmla="*/ 414866 h 1067853"/>
                <a:gd name="connsiteX3" fmla="*/ 601134 w 3492837"/>
                <a:gd name="connsiteY3" fmla="*/ 635000 h 1067853"/>
                <a:gd name="connsiteX4" fmla="*/ 1100667 w 3492837"/>
                <a:gd name="connsiteY4" fmla="*/ 482600 h 1067853"/>
                <a:gd name="connsiteX5" fmla="*/ 1032934 w 3492837"/>
                <a:gd name="connsiteY5" fmla="*/ 618066 h 1067853"/>
                <a:gd name="connsiteX6" fmla="*/ 829734 w 3492837"/>
                <a:gd name="connsiteY6" fmla="*/ 414866 h 1067853"/>
                <a:gd name="connsiteX7" fmla="*/ 1490134 w 3492837"/>
                <a:gd name="connsiteY7" fmla="*/ 592666 h 1067853"/>
                <a:gd name="connsiteX8" fmla="*/ 2616200 w 3492837"/>
                <a:gd name="connsiteY8" fmla="*/ 609600 h 1067853"/>
                <a:gd name="connsiteX9" fmla="*/ 1989666 w 3492837"/>
                <a:gd name="connsiteY9" fmla="*/ 0 h 1067853"/>
                <a:gd name="connsiteX10" fmla="*/ 2387600 w 3492837"/>
                <a:gd name="connsiteY10" fmla="*/ 1066800 h 1067853"/>
                <a:gd name="connsiteX11" fmla="*/ 2497667 w 3492837"/>
                <a:gd name="connsiteY11" fmla="*/ 211666 h 1067853"/>
                <a:gd name="connsiteX12" fmla="*/ 3488267 w 3492837"/>
                <a:gd name="connsiteY12" fmla="*/ 685800 h 1067853"/>
                <a:gd name="connsiteX0" fmla="*/ 0 w 3015226"/>
                <a:gd name="connsiteY0" fmla="*/ 567266 h 1134533"/>
                <a:gd name="connsiteX1" fmla="*/ 558800 w 3015226"/>
                <a:gd name="connsiteY1" fmla="*/ 541866 h 1134533"/>
                <a:gd name="connsiteX2" fmla="*/ 304800 w 3015226"/>
                <a:gd name="connsiteY2" fmla="*/ 414866 h 1134533"/>
                <a:gd name="connsiteX3" fmla="*/ 601134 w 3015226"/>
                <a:gd name="connsiteY3" fmla="*/ 635000 h 1134533"/>
                <a:gd name="connsiteX4" fmla="*/ 1100667 w 3015226"/>
                <a:gd name="connsiteY4" fmla="*/ 482600 h 1134533"/>
                <a:gd name="connsiteX5" fmla="*/ 1032934 w 3015226"/>
                <a:gd name="connsiteY5" fmla="*/ 618066 h 1134533"/>
                <a:gd name="connsiteX6" fmla="*/ 829734 w 3015226"/>
                <a:gd name="connsiteY6" fmla="*/ 414866 h 1134533"/>
                <a:gd name="connsiteX7" fmla="*/ 1490134 w 3015226"/>
                <a:gd name="connsiteY7" fmla="*/ 592666 h 1134533"/>
                <a:gd name="connsiteX8" fmla="*/ 2616200 w 3015226"/>
                <a:gd name="connsiteY8" fmla="*/ 609600 h 1134533"/>
                <a:gd name="connsiteX9" fmla="*/ 1989666 w 3015226"/>
                <a:gd name="connsiteY9" fmla="*/ 0 h 1134533"/>
                <a:gd name="connsiteX10" fmla="*/ 2387600 w 3015226"/>
                <a:gd name="connsiteY10" fmla="*/ 1066800 h 1134533"/>
                <a:gd name="connsiteX11" fmla="*/ 2497667 w 3015226"/>
                <a:gd name="connsiteY11" fmla="*/ 211666 h 1134533"/>
                <a:gd name="connsiteX12" fmla="*/ 3005667 w 3015226"/>
                <a:gd name="connsiteY12" fmla="*/ 1134533 h 1134533"/>
                <a:gd name="connsiteX0" fmla="*/ 0 w 3015226"/>
                <a:gd name="connsiteY0" fmla="*/ 572352 h 1139619"/>
                <a:gd name="connsiteX1" fmla="*/ 558800 w 3015226"/>
                <a:gd name="connsiteY1" fmla="*/ 546952 h 1139619"/>
                <a:gd name="connsiteX2" fmla="*/ 304800 w 3015226"/>
                <a:gd name="connsiteY2" fmla="*/ 419952 h 1139619"/>
                <a:gd name="connsiteX3" fmla="*/ 601134 w 3015226"/>
                <a:gd name="connsiteY3" fmla="*/ 640086 h 1139619"/>
                <a:gd name="connsiteX4" fmla="*/ 1100667 w 3015226"/>
                <a:gd name="connsiteY4" fmla="*/ 487686 h 1139619"/>
                <a:gd name="connsiteX5" fmla="*/ 1032934 w 3015226"/>
                <a:gd name="connsiteY5" fmla="*/ 623152 h 1139619"/>
                <a:gd name="connsiteX6" fmla="*/ 829734 w 3015226"/>
                <a:gd name="connsiteY6" fmla="*/ 419952 h 1139619"/>
                <a:gd name="connsiteX7" fmla="*/ 1490134 w 3015226"/>
                <a:gd name="connsiteY7" fmla="*/ 597752 h 1139619"/>
                <a:gd name="connsiteX8" fmla="*/ 2912534 w 3015226"/>
                <a:gd name="connsiteY8" fmla="*/ 665486 h 1139619"/>
                <a:gd name="connsiteX9" fmla="*/ 1989666 w 3015226"/>
                <a:gd name="connsiteY9" fmla="*/ 5086 h 1139619"/>
                <a:gd name="connsiteX10" fmla="*/ 2387600 w 3015226"/>
                <a:gd name="connsiteY10" fmla="*/ 1071886 h 1139619"/>
                <a:gd name="connsiteX11" fmla="*/ 2497667 w 3015226"/>
                <a:gd name="connsiteY11" fmla="*/ 216752 h 1139619"/>
                <a:gd name="connsiteX12" fmla="*/ 3005667 w 3015226"/>
                <a:gd name="connsiteY12" fmla="*/ 1139619 h 1139619"/>
                <a:gd name="connsiteX0" fmla="*/ 0 w 3015226"/>
                <a:gd name="connsiteY0" fmla="*/ 572548 h 1139815"/>
                <a:gd name="connsiteX1" fmla="*/ 558800 w 3015226"/>
                <a:gd name="connsiteY1" fmla="*/ 547148 h 1139815"/>
                <a:gd name="connsiteX2" fmla="*/ 304800 w 3015226"/>
                <a:gd name="connsiteY2" fmla="*/ 420148 h 1139815"/>
                <a:gd name="connsiteX3" fmla="*/ 601134 w 3015226"/>
                <a:gd name="connsiteY3" fmla="*/ 640282 h 1139815"/>
                <a:gd name="connsiteX4" fmla="*/ 1100667 w 3015226"/>
                <a:gd name="connsiteY4" fmla="*/ 487882 h 1139815"/>
                <a:gd name="connsiteX5" fmla="*/ 1032934 w 3015226"/>
                <a:gd name="connsiteY5" fmla="*/ 623348 h 1139815"/>
                <a:gd name="connsiteX6" fmla="*/ 829734 w 3015226"/>
                <a:gd name="connsiteY6" fmla="*/ 420148 h 1139815"/>
                <a:gd name="connsiteX7" fmla="*/ 1490134 w 3015226"/>
                <a:gd name="connsiteY7" fmla="*/ 597948 h 1139815"/>
                <a:gd name="connsiteX8" fmla="*/ 2912534 w 3015226"/>
                <a:gd name="connsiteY8" fmla="*/ 665682 h 1139815"/>
                <a:gd name="connsiteX9" fmla="*/ 1989666 w 3015226"/>
                <a:gd name="connsiteY9" fmla="*/ 5282 h 1139815"/>
                <a:gd name="connsiteX10" fmla="*/ 1947334 w 3015226"/>
                <a:gd name="connsiteY10" fmla="*/ 1080549 h 1139815"/>
                <a:gd name="connsiteX11" fmla="*/ 2497667 w 3015226"/>
                <a:gd name="connsiteY11" fmla="*/ 216948 h 1139815"/>
                <a:gd name="connsiteX12" fmla="*/ 3005667 w 3015226"/>
                <a:gd name="connsiteY12" fmla="*/ 1139815 h 1139815"/>
                <a:gd name="connsiteX0" fmla="*/ 0 w 3015226"/>
                <a:gd name="connsiteY0" fmla="*/ 569987 h 1137254"/>
                <a:gd name="connsiteX1" fmla="*/ 558800 w 3015226"/>
                <a:gd name="connsiteY1" fmla="*/ 544587 h 1137254"/>
                <a:gd name="connsiteX2" fmla="*/ 304800 w 3015226"/>
                <a:gd name="connsiteY2" fmla="*/ 417587 h 1137254"/>
                <a:gd name="connsiteX3" fmla="*/ 601134 w 3015226"/>
                <a:gd name="connsiteY3" fmla="*/ 637721 h 1137254"/>
                <a:gd name="connsiteX4" fmla="*/ 1100667 w 3015226"/>
                <a:gd name="connsiteY4" fmla="*/ 485321 h 1137254"/>
                <a:gd name="connsiteX5" fmla="*/ 1032934 w 3015226"/>
                <a:gd name="connsiteY5" fmla="*/ 620787 h 1137254"/>
                <a:gd name="connsiteX6" fmla="*/ 829734 w 3015226"/>
                <a:gd name="connsiteY6" fmla="*/ 417587 h 1137254"/>
                <a:gd name="connsiteX7" fmla="*/ 1490134 w 3015226"/>
                <a:gd name="connsiteY7" fmla="*/ 595387 h 1137254"/>
                <a:gd name="connsiteX8" fmla="*/ 2506134 w 3015226"/>
                <a:gd name="connsiteY8" fmla="*/ 764721 h 1137254"/>
                <a:gd name="connsiteX9" fmla="*/ 1989666 w 3015226"/>
                <a:gd name="connsiteY9" fmla="*/ 2721 h 1137254"/>
                <a:gd name="connsiteX10" fmla="*/ 1947334 w 3015226"/>
                <a:gd name="connsiteY10" fmla="*/ 1077988 h 1137254"/>
                <a:gd name="connsiteX11" fmla="*/ 2497667 w 3015226"/>
                <a:gd name="connsiteY11" fmla="*/ 214387 h 1137254"/>
                <a:gd name="connsiteX12" fmla="*/ 3005667 w 3015226"/>
                <a:gd name="connsiteY12" fmla="*/ 1137254 h 1137254"/>
                <a:gd name="connsiteX0" fmla="*/ 0 w 3015226"/>
                <a:gd name="connsiteY0" fmla="*/ 569987 h 1137254"/>
                <a:gd name="connsiteX1" fmla="*/ 558800 w 3015226"/>
                <a:gd name="connsiteY1" fmla="*/ 544587 h 1137254"/>
                <a:gd name="connsiteX2" fmla="*/ 304800 w 3015226"/>
                <a:gd name="connsiteY2" fmla="*/ 417587 h 1137254"/>
                <a:gd name="connsiteX3" fmla="*/ 601134 w 3015226"/>
                <a:gd name="connsiteY3" fmla="*/ 637721 h 1137254"/>
                <a:gd name="connsiteX4" fmla="*/ 1100667 w 3015226"/>
                <a:gd name="connsiteY4" fmla="*/ 485321 h 1137254"/>
                <a:gd name="connsiteX5" fmla="*/ 1032934 w 3015226"/>
                <a:gd name="connsiteY5" fmla="*/ 620787 h 1137254"/>
                <a:gd name="connsiteX6" fmla="*/ 829734 w 3015226"/>
                <a:gd name="connsiteY6" fmla="*/ 417587 h 1137254"/>
                <a:gd name="connsiteX7" fmla="*/ 1490134 w 3015226"/>
                <a:gd name="connsiteY7" fmla="*/ 595387 h 1137254"/>
                <a:gd name="connsiteX8" fmla="*/ 2506134 w 3015226"/>
                <a:gd name="connsiteY8" fmla="*/ 764721 h 1137254"/>
                <a:gd name="connsiteX9" fmla="*/ 1989666 w 3015226"/>
                <a:gd name="connsiteY9" fmla="*/ 2721 h 1137254"/>
                <a:gd name="connsiteX10" fmla="*/ 1947334 w 3015226"/>
                <a:gd name="connsiteY10" fmla="*/ 1077988 h 1137254"/>
                <a:gd name="connsiteX11" fmla="*/ 2497667 w 3015226"/>
                <a:gd name="connsiteY11" fmla="*/ 121253 h 1137254"/>
                <a:gd name="connsiteX12" fmla="*/ 3005667 w 3015226"/>
                <a:gd name="connsiteY12" fmla="*/ 1137254 h 1137254"/>
                <a:gd name="connsiteX0" fmla="*/ 0 w 2811936"/>
                <a:gd name="connsiteY0" fmla="*/ 569987 h 1221920"/>
                <a:gd name="connsiteX1" fmla="*/ 558800 w 2811936"/>
                <a:gd name="connsiteY1" fmla="*/ 544587 h 1221920"/>
                <a:gd name="connsiteX2" fmla="*/ 304800 w 2811936"/>
                <a:gd name="connsiteY2" fmla="*/ 417587 h 1221920"/>
                <a:gd name="connsiteX3" fmla="*/ 601134 w 2811936"/>
                <a:gd name="connsiteY3" fmla="*/ 637721 h 1221920"/>
                <a:gd name="connsiteX4" fmla="*/ 1100667 w 2811936"/>
                <a:gd name="connsiteY4" fmla="*/ 485321 h 1221920"/>
                <a:gd name="connsiteX5" fmla="*/ 1032934 w 2811936"/>
                <a:gd name="connsiteY5" fmla="*/ 620787 h 1221920"/>
                <a:gd name="connsiteX6" fmla="*/ 829734 w 2811936"/>
                <a:gd name="connsiteY6" fmla="*/ 417587 h 1221920"/>
                <a:gd name="connsiteX7" fmla="*/ 1490134 w 2811936"/>
                <a:gd name="connsiteY7" fmla="*/ 595387 h 1221920"/>
                <a:gd name="connsiteX8" fmla="*/ 2506134 w 2811936"/>
                <a:gd name="connsiteY8" fmla="*/ 764721 h 1221920"/>
                <a:gd name="connsiteX9" fmla="*/ 1989666 w 2811936"/>
                <a:gd name="connsiteY9" fmla="*/ 2721 h 1221920"/>
                <a:gd name="connsiteX10" fmla="*/ 1947334 w 2811936"/>
                <a:gd name="connsiteY10" fmla="*/ 1077988 h 1221920"/>
                <a:gd name="connsiteX11" fmla="*/ 2497667 w 2811936"/>
                <a:gd name="connsiteY11" fmla="*/ 121253 h 1221920"/>
                <a:gd name="connsiteX12" fmla="*/ 2794000 w 2811936"/>
                <a:gd name="connsiteY12" fmla="*/ 1221920 h 1221920"/>
                <a:gd name="connsiteX0" fmla="*/ 0 w 2811936"/>
                <a:gd name="connsiteY0" fmla="*/ 567465 h 1219398"/>
                <a:gd name="connsiteX1" fmla="*/ 558800 w 2811936"/>
                <a:gd name="connsiteY1" fmla="*/ 542065 h 1219398"/>
                <a:gd name="connsiteX2" fmla="*/ 304800 w 2811936"/>
                <a:gd name="connsiteY2" fmla="*/ 415065 h 1219398"/>
                <a:gd name="connsiteX3" fmla="*/ 601134 w 2811936"/>
                <a:gd name="connsiteY3" fmla="*/ 635199 h 1219398"/>
                <a:gd name="connsiteX4" fmla="*/ 1100667 w 2811936"/>
                <a:gd name="connsiteY4" fmla="*/ 482799 h 1219398"/>
                <a:gd name="connsiteX5" fmla="*/ 1032934 w 2811936"/>
                <a:gd name="connsiteY5" fmla="*/ 618265 h 1219398"/>
                <a:gd name="connsiteX6" fmla="*/ 829734 w 2811936"/>
                <a:gd name="connsiteY6" fmla="*/ 415065 h 1219398"/>
                <a:gd name="connsiteX7" fmla="*/ 1490134 w 2811936"/>
                <a:gd name="connsiteY7" fmla="*/ 592865 h 1219398"/>
                <a:gd name="connsiteX8" fmla="*/ 2641601 w 2811936"/>
                <a:gd name="connsiteY8" fmla="*/ 982332 h 1219398"/>
                <a:gd name="connsiteX9" fmla="*/ 1989666 w 2811936"/>
                <a:gd name="connsiteY9" fmla="*/ 199 h 1219398"/>
                <a:gd name="connsiteX10" fmla="*/ 1947334 w 2811936"/>
                <a:gd name="connsiteY10" fmla="*/ 1075466 h 1219398"/>
                <a:gd name="connsiteX11" fmla="*/ 2497667 w 2811936"/>
                <a:gd name="connsiteY11" fmla="*/ 118731 h 1219398"/>
                <a:gd name="connsiteX12" fmla="*/ 2794000 w 2811936"/>
                <a:gd name="connsiteY12" fmla="*/ 1219398 h 1219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11936" h="1219398">
                  <a:moveTo>
                    <a:pt x="0" y="567465"/>
                  </a:moveTo>
                  <a:cubicBezTo>
                    <a:pt x="254000" y="567465"/>
                    <a:pt x="508000" y="567465"/>
                    <a:pt x="558800" y="542065"/>
                  </a:cubicBezTo>
                  <a:cubicBezTo>
                    <a:pt x="609600" y="516665"/>
                    <a:pt x="297744" y="399543"/>
                    <a:pt x="304800" y="415065"/>
                  </a:cubicBezTo>
                  <a:cubicBezTo>
                    <a:pt x="311856" y="430587"/>
                    <a:pt x="468490" y="623910"/>
                    <a:pt x="601134" y="635199"/>
                  </a:cubicBezTo>
                  <a:cubicBezTo>
                    <a:pt x="733779" y="646488"/>
                    <a:pt x="1028700" y="485621"/>
                    <a:pt x="1100667" y="482799"/>
                  </a:cubicBezTo>
                  <a:cubicBezTo>
                    <a:pt x="1172634" y="479977"/>
                    <a:pt x="1078090" y="629554"/>
                    <a:pt x="1032934" y="618265"/>
                  </a:cubicBezTo>
                  <a:cubicBezTo>
                    <a:pt x="987779" y="606976"/>
                    <a:pt x="753534" y="419298"/>
                    <a:pt x="829734" y="415065"/>
                  </a:cubicBezTo>
                  <a:cubicBezTo>
                    <a:pt x="905934" y="410832"/>
                    <a:pt x="1188156" y="498321"/>
                    <a:pt x="1490134" y="592865"/>
                  </a:cubicBezTo>
                  <a:cubicBezTo>
                    <a:pt x="1792112" y="687409"/>
                    <a:pt x="2558346" y="1081110"/>
                    <a:pt x="2641601" y="982332"/>
                  </a:cubicBezTo>
                  <a:cubicBezTo>
                    <a:pt x="2724856" y="883554"/>
                    <a:pt x="2105377" y="-15323"/>
                    <a:pt x="1989666" y="199"/>
                  </a:cubicBezTo>
                  <a:cubicBezTo>
                    <a:pt x="1873955" y="15721"/>
                    <a:pt x="1862667" y="1055711"/>
                    <a:pt x="1947334" y="1075466"/>
                  </a:cubicBezTo>
                  <a:cubicBezTo>
                    <a:pt x="2032001" y="1095221"/>
                    <a:pt x="2297289" y="146953"/>
                    <a:pt x="2497667" y="118731"/>
                  </a:cubicBezTo>
                  <a:cubicBezTo>
                    <a:pt x="2698045" y="90509"/>
                    <a:pt x="2868789" y="1129087"/>
                    <a:pt x="2794000" y="1219398"/>
                  </a:cubicBezTo>
                </a:path>
              </a:pathLst>
            </a:custGeom>
            <a:noFill/>
            <a:ln w="88900" cap="rnd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2BED61CF-888E-495F-95D4-99E93AE06363}"/>
                </a:ext>
              </a:extLst>
            </p:cNvPr>
            <p:cNvSpPr/>
            <p:nvPr/>
          </p:nvSpPr>
          <p:spPr>
            <a:xfrm rot="5400000">
              <a:off x="3942852" y="254196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2771BBAC-9857-454F-B73C-0A3E2819A0E6}"/>
                </a:ext>
              </a:extLst>
            </p:cNvPr>
            <p:cNvSpPr/>
            <p:nvPr/>
          </p:nvSpPr>
          <p:spPr>
            <a:xfrm rot="5400000">
              <a:off x="2217162" y="2600301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54CE80A6-E0A3-4E88-9C17-3EB2DF8A24CD}"/>
                </a:ext>
              </a:extLst>
            </p:cNvPr>
            <p:cNvCxnSpPr>
              <a:cxnSpLocks/>
            </p:cNvCxnSpPr>
            <p:nvPr/>
          </p:nvCxnSpPr>
          <p:spPr>
            <a:xfrm>
              <a:off x="5791200" y="2942111"/>
              <a:ext cx="0" cy="340992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2654B5FE-BD2A-41DA-9D45-238E3531A4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91200" y="3530530"/>
              <a:ext cx="0" cy="360256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312106F7-3A39-4B4D-908F-CC90717C6362}"/>
              </a:ext>
            </a:extLst>
          </p:cNvPr>
          <p:cNvGrpSpPr/>
          <p:nvPr/>
        </p:nvGrpSpPr>
        <p:grpSpPr>
          <a:xfrm>
            <a:off x="5323831" y="1731923"/>
            <a:ext cx="3929427" cy="4968917"/>
            <a:chOff x="4131286" y="1562511"/>
            <a:chExt cx="3929427" cy="4968917"/>
          </a:xfrm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188FC462-D273-41DA-86B1-22A8F20C1D13}"/>
                </a:ext>
              </a:extLst>
            </p:cNvPr>
            <p:cNvSpPr/>
            <p:nvPr/>
          </p:nvSpPr>
          <p:spPr>
            <a:xfrm>
              <a:off x="4131287" y="1562511"/>
              <a:ext cx="3929426" cy="49689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51C914FF-985C-4267-B82F-9E26A52368B5}"/>
                </a:ext>
              </a:extLst>
            </p:cNvPr>
            <p:cNvSpPr/>
            <p:nvPr/>
          </p:nvSpPr>
          <p:spPr>
            <a:xfrm rot="5400000">
              <a:off x="4804529" y="354685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4A3BCE16-9CF2-4FD9-8BC2-0947DFBBE067}"/>
                </a:ext>
              </a:extLst>
            </p:cNvPr>
            <p:cNvSpPr/>
            <p:nvPr/>
          </p:nvSpPr>
          <p:spPr>
            <a:xfrm rot="5400000">
              <a:off x="4777598" y="441639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F0E104A4-AB0F-4E2B-A6E9-F1B1436388D6}"/>
                </a:ext>
              </a:extLst>
            </p:cNvPr>
            <p:cNvSpPr/>
            <p:nvPr/>
          </p:nvSpPr>
          <p:spPr>
            <a:xfrm rot="5400000">
              <a:off x="4777598" y="531957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62CCEC30-B5B4-48BB-9F1C-7715E258337F}"/>
                </a:ext>
              </a:extLst>
            </p:cNvPr>
            <p:cNvSpPr/>
            <p:nvPr/>
          </p:nvSpPr>
          <p:spPr>
            <a:xfrm rot="5400000">
              <a:off x="4400415" y="492184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86EB8FFC-14FD-42A9-A023-66A7DEE8D416}"/>
                </a:ext>
              </a:extLst>
            </p:cNvPr>
            <p:cNvSpPr/>
            <p:nvPr/>
          </p:nvSpPr>
          <p:spPr>
            <a:xfrm rot="5400000">
              <a:off x="4367062" y="583221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37295D04-9CFF-494B-87E7-B74A3F3186EA}"/>
                </a:ext>
              </a:extLst>
            </p:cNvPr>
            <p:cNvSpPr/>
            <p:nvPr/>
          </p:nvSpPr>
          <p:spPr>
            <a:xfrm rot="5400000">
              <a:off x="4422973" y="405751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A598D414-0870-4798-B76D-125066CC1970}"/>
                </a:ext>
              </a:extLst>
            </p:cNvPr>
            <p:cNvSpPr/>
            <p:nvPr/>
          </p:nvSpPr>
          <p:spPr>
            <a:xfrm>
              <a:off x="4264742" y="4807266"/>
              <a:ext cx="2301698" cy="1688327"/>
            </a:xfrm>
            <a:custGeom>
              <a:avLst/>
              <a:gdLst>
                <a:gd name="connsiteX0" fmla="*/ 0 w 3562311"/>
                <a:gd name="connsiteY0" fmla="*/ 254391 h 546892"/>
                <a:gd name="connsiteX1" fmla="*/ 352425 w 3562311"/>
                <a:gd name="connsiteY1" fmla="*/ 149616 h 546892"/>
                <a:gd name="connsiteX2" fmla="*/ 695325 w 3562311"/>
                <a:gd name="connsiteY2" fmla="*/ 330591 h 546892"/>
                <a:gd name="connsiteX3" fmla="*/ 838200 w 3562311"/>
                <a:gd name="connsiteY3" fmla="*/ 111516 h 546892"/>
                <a:gd name="connsiteX4" fmla="*/ 1543050 w 3562311"/>
                <a:gd name="connsiteY4" fmla="*/ 225816 h 546892"/>
                <a:gd name="connsiteX5" fmla="*/ 1866900 w 3562311"/>
                <a:gd name="connsiteY5" fmla="*/ 6741 h 546892"/>
                <a:gd name="connsiteX6" fmla="*/ 2047875 w 3562311"/>
                <a:gd name="connsiteY6" fmla="*/ 530616 h 546892"/>
                <a:gd name="connsiteX7" fmla="*/ 1724025 w 3562311"/>
                <a:gd name="connsiteY7" fmla="*/ 387741 h 546892"/>
                <a:gd name="connsiteX8" fmla="*/ 3333750 w 3562311"/>
                <a:gd name="connsiteY8" fmla="*/ 121041 h 546892"/>
                <a:gd name="connsiteX9" fmla="*/ 2800350 w 3562311"/>
                <a:gd name="connsiteY9" fmla="*/ 54366 h 546892"/>
                <a:gd name="connsiteX10" fmla="*/ 3552825 w 3562311"/>
                <a:gd name="connsiteY10" fmla="*/ 349641 h 546892"/>
                <a:gd name="connsiteX11" fmla="*/ 2162175 w 3562311"/>
                <a:gd name="connsiteY11" fmla="*/ 206766 h 546892"/>
                <a:gd name="connsiteX12" fmla="*/ 2695575 w 3562311"/>
                <a:gd name="connsiteY12" fmla="*/ 511566 h 546892"/>
                <a:gd name="connsiteX0" fmla="*/ 0 w 3559019"/>
                <a:gd name="connsiteY0" fmla="*/ 254391 h 546892"/>
                <a:gd name="connsiteX1" fmla="*/ 352425 w 3559019"/>
                <a:gd name="connsiteY1" fmla="*/ 149616 h 546892"/>
                <a:gd name="connsiteX2" fmla="*/ 695325 w 3559019"/>
                <a:gd name="connsiteY2" fmla="*/ 330591 h 546892"/>
                <a:gd name="connsiteX3" fmla="*/ 838200 w 3559019"/>
                <a:gd name="connsiteY3" fmla="*/ 111516 h 546892"/>
                <a:gd name="connsiteX4" fmla="*/ 1543050 w 3559019"/>
                <a:gd name="connsiteY4" fmla="*/ 225816 h 546892"/>
                <a:gd name="connsiteX5" fmla="*/ 1866900 w 3559019"/>
                <a:gd name="connsiteY5" fmla="*/ 6741 h 546892"/>
                <a:gd name="connsiteX6" fmla="*/ 2047875 w 3559019"/>
                <a:gd name="connsiteY6" fmla="*/ 530616 h 546892"/>
                <a:gd name="connsiteX7" fmla="*/ 1724025 w 3559019"/>
                <a:gd name="connsiteY7" fmla="*/ 387741 h 546892"/>
                <a:gd name="connsiteX8" fmla="*/ 3333750 w 3559019"/>
                <a:gd name="connsiteY8" fmla="*/ 121041 h 546892"/>
                <a:gd name="connsiteX9" fmla="*/ 2800350 w 3559019"/>
                <a:gd name="connsiteY9" fmla="*/ 54366 h 546892"/>
                <a:gd name="connsiteX10" fmla="*/ 3552825 w 3559019"/>
                <a:gd name="connsiteY10" fmla="*/ 349641 h 546892"/>
                <a:gd name="connsiteX11" fmla="*/ 2295525 w 3559019"/>
                <a:gd name="connsiteY11" fmla="*/ 63891 h 546892"/>
                <a:gd name="connsiteX12" fmla="*/ 2695575 w 3559019"/>
                <a:gd name="connsiteY12" fmla="*/ 511566 h 546892"/>
                <a:gd name="connsiteX0" fmla="*/ 0 w 3561591"/>
                <a:gd name="connsiteY0" fmla="*/ 329864 h 622365"/>
                <a:gd name="connsiteX1" fmla="*/ 352425 w 3561591"/>
                <a:gd name="connsiteY1" fmla="*/ 225089 h 622365"/>
                <a:gd name="connsiteX2" fmla="*/ 695325 w 3561591"/>
                <a:gd name="connsiteY2" fmla="*/ 406064 h 622365"/>
                <a:gd name="connsiteX3" fmla="*/ 838200 w 3561591"/>
                <a:gd name="connsiteY3" fmla="*/ 186989 h 622365"/>
                <a:gd name="connsiteX4" fmla="*/ 1543050 w 3561591"/>
                <a:gd name="connsiteY4" fmla="*/ 301289 h 622365"/>
                <a:gd name="connsiteX5" fmla="*/ 1866900 w 3561591"/>
                <a:gd name="connsiteY5" fmla="*/ 82214 h 622365"/>
                <a:gd name="connsiteX6" fmla="*/ 2047875 w 3561591"/>
                <a:gd name="connsiteY6" fmla="*/ 606089 h 622365"/>
                <a:gd name="connsiteX7" fmla="*/ 1724025 w 3561591"/>
                <a:gd name="connsiteY7" fmla="*/ 463214 h 622365"/>
                <a:gd name="connsiteX8" fmla="*/ 3333750 w 3561591"/>
                <a:gd name="connsiteY8" fmla="*/ 196514 h 622365"/>
                <a:gd name="connsiteX9" fmla="*/ 2876550 w 3561591"/>
                <a:gd name="connsiteY9" fmla="*/ 6014 h 622365"/>
                <a:gd name="connsiteX10" fmla="*/ 3552825 w 3561591"/>
                <a:gd name="connsiteY10" fmla="*/ 425114 h 622365"/>
                <a:gd name="connsiteX11" fmla="*/ 2295525 w 3561591"/>
                <a:gd name="connsiteY11" fmla="*/ 139364 h 622365"/>
                <a:gd name="connsiteX12" fmla="*/ 2695575 w 3561591"/>
                <a:gd name="connsiteY12" fmla="*/ 587039 h 622365"/>
                <a:gd name="connsiteX0" fmla="*/ 0 w 3561392"/>
                <a:gd name="connsiteY0" fmla="*/ 332388 h 625273"/>
                <a:gd name="connsiteX1" fmla="*/ 352425 w 3561392"/>
                <a:gd name="connsiteY1" fmla="*/ 227613 h 625273"/>
                <a:gd name="connsiteX2" fmla="*/ 695325 w 3561392"/>
                <a:gd name="connsiteY2" fmla="*/ 408588 h 625273"/>
                <a:gd name="connsiteX3" fmla="*/ 838200 w 3561392"/>
                <a:gd name="connsiteY3" fmla="*/ 189513 h 625273"/>
                <a:gd name="connsiteX4" fmla="*/ 1543050 w 3561392"/>
                <a:gd name="connsiteY4" fmla="*/ 303813 h 625273"/>
                <a:gd name="connsiteX5" fmla="*/ 1866900 w 3561392"/>
                <a:gd name="connsiteY5" fmla="*/ 84738 h 625273"/>
                <a:gd name="connsiteX6" fmla="*/ 2047875 w 3561392"/>
                <a:gd name="connsiteY6" fmla="*/ 608613 h 625273"/>
                <a:gd name="connsiteX7" fmla="*/ 1724025 w 3561392"/>
                <a:gd name="connsiteY7" fmla="*/ 465738 h 625273"/>
                <a:gd name="connsiteX8" fmla="*/ 3448050 w 3561392"/>
                <a:gd name="connsiteY8" fmla="*/ 170463 h 625273"/>
                <a:gd name="connsiteX9" fmla="*/ 2876550 w 3561392"/>
                <a:gd name="connsiteY9" fmla="*/ 8538 h 625273"/>
                <a:gd name="connsiteX10" fmla="*/ 3552825 w 3561392"/>
                <a:gd name="connsiteY10" fmla="*/ 427638 h 625273"/>
                <a:gd name="connsiteX11" fmla="*/ 2295525 w 3561392"/>
                <a:gd name="connsiteY11" fmla="*/ 141888 h 625273"/>
                <a:gd name="connsiteX12" fmla="*/ 2695575 w 3561392"/>
                <a:gd name="connsiteY12" fmla="*/ 589563 h 625273"/>
                <a:gd name="connsiteX0" fmla="*/ 0 w 3561392"/>
                <a:gd name="connsiteY0" fmla="*/ 332388 h 827688"/>
                <a:gd name="connsiteX1" fmla="*/ 352425 w 3561392"/>
                <a:gd name="connsiteY1" fmla="*/ 227613 h 827688"/>
                <a:gd name="connsiteX2" fmla="*/ 695325 w 3561392"/>
                <a:gd name="connsiteY2" fmla="*/ 408588 h 827688"/>
                <a:gd name="connsiteX3" fmla="*/ 838200 w 3561392"/>
                <a:gd name="connsiteY3" fmla="*/ 189513 h 827688"/>
                <a:gd name="connsiteX4" fmla="*/ 1543050 w 3561392"/>
                <a:gd name="connsiteY4" fmla="*/ 303813 h 827688"/>
                <a:gd name="connsiteX5" fmla="*/ 1866900 w 3561392"/>
                <a:gd name="connsiteY5" fmla="*/ 84738 h 827688"/>
                <a:gd name="connsiteX6" fmla="*/ 2047875 w 3561392"/>
                <a:gd name="connsiteY6" fmla="*/ 608613 h 827688"/>
                <a:gd name="connsiteX7" fmla="*/ 1724025 w 3561392"/>
                <a:gd name="connsiteY7" fmla="*/ 465738 h 827688"/>
                <a:gd name="connsiteX8" fmla="*/ 3448050 w 3561392"/>
                <a:gd name="connsiteY8" fmla="*/ 170463 h 827688"/>
                <a:gd name="connsiteX9" fmla="*/ 2876550 w 3561392"/>
                <a:gd name="connsiteY9" fmla="*/ 8538 h 827688"/>
                <a:gd name="connsiteX10" fmla="*/ 3552825 w 3561392"/>
                <a:gd name="connsiteY10" fmla="*/ 427638 h 827688"/>
                <a:gd name="connsiteX11" fmla="*/ 2295525 w 3561392"/>
                <a:gd name="connsiteY11" fmla="*/ 141888 h 827688"/>
                <a:gd name="connsiteX12" fmla="*/ 2781300 w 3561392"/>
                <a:gd name="connsiteY12" fmla="*/ 827688 h 827688"/>
                <a:gd name="connsiteX0" fmla="*/ 0 w 3562165"/>
                <a:gd name="connsiteY0" fmla="*/ 332388 h 827688"/>
                <a:gd name="connsiteX1" fmla="*/ 352425 w 3562165"/>
                <a:gd name="connsiteY1" fmla="*/ 227613 h 827688"/>
                <a:gd name="connsiteX2" fmla="*/ 695325 w 3562165"/>
                <a:gd name="connsiteY2" fmla="*/ 408588 h 827688"/>
                <a:gd name="connsiteX3" fmla="*/ 838200 w 3562165"/>
                <a:gd name="connsiteY3" fmla="*/ 189513 h 827688"/>
                <a:gd name="connsiteX4" fmla="*/ 1543050 w 3562165"/>
                <a:gd name="connsiteY4" fmla="*/ 303813 h 827688"/>
                <a:gd name="connsiteX5" fmla="*/ 1866900 w 3562165"/>
                <a:gd name="connsiteY5" fmla="*/ 84738 h 827688"/>
                <a:gd name="connsiteX6" fmla="*/ 2047875 w 3562165"/>
                <a:gd name="connsiteY6" fmla="*/ 608613 h 827688"/>
                <a:gd name="connsiteX7" fmla="*/ 1724025 w 3562165"/>
                <a:gd name="connsiteY7" fmla="*/ 465738 h 827688"/>
                <a:gd name="connsiteX8" fmla="*/ 3448050 w 3562165"/>
                <a:gd name="connsiteY8" fmla="*/ 170463 h 827688"/>
                <a:gd name="connsiteX9" fmla="*/ 2876550 w 3562165"/>
                <a:gd name="connsiteY9" fmla="*/ 8538 h 827688"/>
                <a:gd name="connsiteX10" fmla="*/ 3552825 w 3562165"/>
                <a:gd name="connsiteY10" fmla="*/ 427638 h 827688"/>
                <a:gd name="connsiteX11" fmla="*/ 2266950 w 3562165"/>
                <a:gd name="connsiteY11" fmla="*/ 46638 h 827688"/>
                <a:gd name="connsiteX12" fmla="*/ 2781300 w 3562165"/>
                <a:gd name="connsiteY12" fmla="*/ 827688 h 827688"/>
                <a:gd name="connsiteX0" fmla="*/ 0 w 3479689"/>
                <a:gd name="connsiteY0" fmla="*/ 349081 h 844381"/>
                <a:gd name="connsiteX1" fmla="*/ 352425 w 3479689"/>
                <a:gd name="connsiteY1" fmla="*/ 244306 h 844381"/>
                <a:gd name="connsiteX2" fmla="*/ 695325 w 3479689"/>
                <a:gd name="connsiteY2" fmla="*/ 425281 h 844381"/>
                <a:gd name="connsiteX3" fmla="*/ 838200 w 3479689"/>
                <a:gd name="connsiteY3" fmla="*/ 206206 h 844381"/>
                <a:gd name="connsiteX4" fmla="*/ 1543050 w 3479689"/>
                <a:gd name="connsiteY4" fmla="*/ 320506 h 844381"/>
                <a:gd name="connsiteX5" fmla="*/ 1866900 w 3479689"/>
                <a:gd name="connsiteY5" fmla="*/ 101431 h 844381"/>
                <a:gd name="connsiteX6" fmla="*/ 2047875 w 3479689"/>
                <a:gd name="connsiteY6" fmla="*/ 625306 h 844381"/>
                <a:gd name="connsiteX7" fmla="*/ 1724025 w 3479689"/>
                <a:gd name="connsiteY7" fmla="*/ 482431 h 844381"/>
                <a:gd name="connsiteX8" fmla="*/ 3448050 w 3479689"/>
                <a:gd name="connsiteY8" fmla="*/ 187156 h 844381"/>
                <a:gd name="connsiteX9" fmla="*/ 2876550 w 3479689"/>
                <a:gd name="connsiteY9" fmla="*/ 25231 h 844381"/>
                <a:gd name="connsiteX10" fmla="*/ 3333750 w 3479689"/>
                <a:gd name="connsiteY10" fmla="*/ 730081 h 844381"/>
                <a:gd name="connsiteX11" fmla="*/ 2266950 w 3479689"/>
                <a:gd name="connsiteY11" fmla="*/ 63331 h 844381"/>
                <a:gd name="connsiteX12" fmla="*/ 2781300 w 3479689"/>
                <a:gd name="connsiteY12" fmla="*/ 844381 h 844381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543050 w 3479689"/>
                <a:gd name="connsiteY4" fmla="*/ 909540 h 1433415"/>
                <a:gd name="connsiteX5" fmla="*/ 1866900 w 3479689"/>
                <a:gd name="connsiteY5" fmla="*/ 6904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543050 w 3479689"/>
                <a:gd name="connsiteY4" fmla="*/ 909540 h 1433415"/>
                <a:gd name="connsiteX5" fmla="*/ 2096294 w 3479689"/>
                <a:gd name="connsiteY5" fmla="*/ 7158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543050 w 3479689"/>
                <a:gd name="connsiteY4" fmla="*/ 909540 h 1433415"/>
                <a:gd name="connsiteX5" fmla="*/ 1773059 w 3479689"/>
                <a:gd name="connsiteY5" fmla="*/ 6650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365792 w 3479689"/>
                <a:gd name="connsiteY4" fmla="*/ 807940 h 1433415"/>
                <a:gd name="connsiteX5" fmla="*/ 1773059 w 3479689"/>
                <a:gd name="connsiteY5" fmla="*/ 6650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96104"/>
                <a:gd name="connsiteY0" fmla="*/ 938115 h 1433415"/>
                <a:gd name="connsiteX1" fmla="*/ 352425 w 3496104"/>
                <a:gd name="connsiteY1" fmla="*/ 833340 h 1433415"/>
                <a:gd name="connsiteX2" fmla="*/ 695325 w 3496104"/>
                <a:gd name="connsiteY2" fmla="*/ 1014315 h 1433415"/>
                <a:gd name="connsiteX3" fmla="*/ 838200 w 3496104"/>
                <a:gd name="connsiteY3" fmla="*/ 795240 h 1433415"/>
                <a:gd name="connsiteX4" fmla="*/ 1365792 w 3496104"/>
                <a:gd name="connsiteY4" fmla="*/ 807940 h 1433415"/>
                <a:gd name="connsiteX5" fmla="*/ 1773059 w 3496104"/>
                <a:gd name="connsiteY5" fmla="*/ 665065 h 1433415"/>
                <a:gd name="connsiteX6" fmla="*/ 2047875 w 3496104"/>
                <a:gd name="connsiteY6" fmla="*/ 1214340 h 1433415"/>
                <a:gd name="connsiteX7" fmla="*/ 1379935 w 3496104"/>
                <a:gd name="connsiteY7" fmla="*/ 766665 h 1433415"/>
                <a:gd name="connsiteX8" fmla="*/ 3448050 w 3496104"/>
                <a:gd name="connsiteY8" fmla="*/ 776190 h 1433415"/>
                <a:gd name="connsiteX9" fmla="*/ 2876550 w 3496104"/>
                <a:gd name="connsiteY9" fmla="*/ 614265 h 1433415"/>
                <a:gd name="connsiteX10" fmla="*/ 3333750 w 3496104"/>
                <a:gd name="connsiteY10" fmla="*/ 1319115 h 1433415"/>
                <a:gd name="connsiteX11" fmla="*/ 2235669 w 3496104"/>
                <a:gd name="connsiteY11" fmla="*/ 432 h 1433415"/>
                <a:gd name="connsiteX12" fmla="*/ 2781300 w 3496104"/>
                <a:gd name="connsiteY12" fmla="*/ 1433415 h 1433415"/>
                <a:gd name="connsiteX0" fmla="*/ 0 w 3496104"/>
                <a:gd name="connsiteY0" fmla="*/ 938115 h 1433415"/>
                <a:gd name="connsiteX1" fmla="*/ 352425 w 3496104"/>
                <a:gd name="connsiteY1" fmla="*/ 833340 h 1433415"/>
                <a:gd name="connsiteX2" fmla="*/ 695325 w 3496104"/>
                <a:gd name="connsiteY2" fmla="*/ 1014315 h 1433415"/>
                <a:gd name="connsiteX3" fmla="*/ 838200 w 3496104"/>
                <a:gd name="connsiteY3" fmla="*/ 795240 h 1433415"/>
                <a:gd name="connsiteX4" fmla="*/ 1365792 w 3496104"/>
                <a:gd name="connsiteY4" fmla="*/ 807940 h 1433415"/>
                <a:gd name="connsiteX5" fmla="*/ 1773059 w 3496104"/>
                <a:gd name="connsiteY5" fmla="*/ 665065 h 1433415"/>
                <a:gd name="connsiteX6" fmla="*/ 1526526 w 3496104"/>
                <a:gd name="connsiteY6" fmla="*/ 1087340 h 1433415"/>
                <a:gd name="connsiteX7" fmla="*/ 1379935 w 3496104"/>
                <a:gd name="connsiteY7" fmla="*/ 766665 h 1433415"/>
                <a:gd name="connsiteX8" fmla="*/ 3448050 w 3496104"/>
                <a:gd name="connsiteY8" fmla="*/ 776190 h 1433415"/>
                <a:gd name="connsiteX9" fmla="*/ 2876550 w 3496104"/>
                <a:gd name="connsiteY9" fmla="*/ 614265 h 1433415"/>
                <a:gd name="connsiteX10" fmla="*/ 3333750 w 3496104"/>
                <a:gd name="connsiteY10" fmla="*/ 1319115 h 1433415"/>
                <a:gd name="connsiteX11" fmla="*/ 2235669 w 3496104"/>
                <a:gd name="connsiteY11" fmla="*/ 432 h 1433415"/>
                <a:gd name="connsiteX12" fmla="*/ 2781300 w 3496104"/>
                <a:gd name="connsiteY12" fmla="*/ 1433415 h 1433415"/>
                <a:gd name="connsiteX0" fmla="*/ 0 w 3496104"/>
                <a:gd name="connsiteY0" fmla="*/ 938115 h 1433415"/>
                <a:gd name="connsiteX1" fmla="*/ 352425 w 3496104"/>
                <a:gd name="connsiteY1" fmla="*/ 833340 h 1433415"/>
                <a:gd name="connsiteX2" fmla="*/ 695325 w 3496104"/>
                <a:gd name="connsiteY2" fmla="*/ 1014315 h 1433415"/>
                <a:gd name="connsiteX3" fmla="*/ 838200 w 3496104"/>
                <a:gd name="connsiteY3" fmla="*/ 795240 h 1433415"/>
                <a:gd name="connsiteX4" fmla="*/ 1365792 w 3496104"/>
                <a:gd name="connsiteY4" fmla="*/ 807940 h 1433415"/>
                <a:gd name="connsiteX5" fmla="*/ 1773059 w 3496104"/>
                <a:gd name="connsiteY5" fmla="*/ 665065 h 1433415"/>
                <a:gd name="connsiteX6" fmla="*/ 1526526 w 3496104"/>
                <a:gd name="connsiteY6" fmla="*/ 1087340 h 1433415"/>
                <a:gd name="connsiteX7" fmla="*/ 1379935 w 3496104"/>
                <a:gd name="connsiteY7" fmla="*/ 766665 h 1433415"/>
                <a:gd name="connsiteX8" fmla="*/ 3448050 w 3496104"/>
                <a:gd name="connsiteY8" fmla="*/ 776190 h 1433415"/>
                <a:gd name="connsiteX9" fmla="*/ 2876550 w 3496104"/>
                <a:gd name="connsiteY9" fmla="*/ 614265 h 1433415"/>
                <a:gd name="connsiteX10" fmla="*/ 3333750 w 3496104"/>
                <a:gd name="connsiteY10" fmla="*/ 1319115 h 1433415"/>
                <a:gd name="connsiteX11" fmla="*/ 2235669 w 3496104"/>
                <a:gd name="connsiteY11" fmla="*/ 432 h 1433415"/>
                <a:gd name="connsiteX12" fmla="*/ 2291232 w 3496104"/>
                <a:gd name="connsiteY12" fmla="*/ 1433415 h 1433415"/>
                <a:gd name="connsiteX0" fmla="*/ 0 w 3545330"/>
                <a:gd name="connsiteY0" fmla="*/ 938099 h 1433399"/>
                <a:gd name="connsiteX1" fmla="*/ 352425 w 3545330"/>
                <a:gd name="connsiteY1" fmla="*/ 833324 h 1433399"/>
                <a:gd name="connsiteX2" fmla="*/ 695325 w 3545330"/>
                <a:gd name="connsiteY2" fmla="*/ 1014299 h 1433399"/>
                <a:gd name="connsiteX3" fmla="*/ 838200 w 3545330"/>
                <a:gd name="connsiteY3" fmla="*/ 795224 h 1433399"/>
                <a:gd name="connsiteX4" fmla="*/ 1365792 w 3545330"/>
                <a:gd name="connsiteY4" fmla="*/ 807924 h 1433399"/>
                <a:gd name="connsiteX5" fmla="*/ 1773059 w 3545330"/>
                <a:gd name="connsiteY5" fmla="*/ 665049 h 1433399"/>
                <a:gd name="connsiteX6" fmla="*/ 1526526 w 3545330"/>
                <a:gd name="connsiteY6" fmla="*/ 1087324 h 1433399"/>
                <a:gd name="connsiteX7" fmla="*/ 1379935 w 3545330"/>
                <a:gd name="connsiteY7" fmla="*/ 766649 h 1433399"/>
                <a:gd name="connsiteX8" fmla="*/ 3448050 w 3545330"/>
                <a:gd name="connsiteY8" fmla="*/ 776174 h 1433399"/>
                <a:gd name="connsiteX9" fmla="*/ 3220640 w 3545330"/>
                <a:gd name="connsiteY9" fmla="*/ 300983 h 1433399"/>
                <a:gd name="connsiteX10" fmla="*/ 3333750 w 3545330"/>
                <a:gd name="connsiteY10" fmla="*/ 1319099 h 1433399"/>
                <a:gd name="connsiteX11" fmla="*/ 2235669 w 3545330"/>
                <a:gd name="connsiteY11" fmla="*/ 416 h 1433399"/>
                <a:gd name="connsiteX12" fmla="*/ 2291232 w 3545330"/>
                <a:gd name="connsiteY12" fmla="*/ 1433399 h 1433399"/>
                <a:gd name="connsiteX0" fmla="*/ 0 w 3545330"/>
                <a:gd name="connsiteY0" fmla="*/ 938263 h 1440685"/>
                <a:gd name="connsiteX1" fmla="*/ 352425 w 3545330"/>
                <a:gd name="connsiteY1" fmla="*/ 833488 h 1440685"/>
                <a:gd name="connsiteX2" fmla="*/ 695325 w 3545330"/>
                <a:gd name="connsiteY2" fmla="*/ 1014463 h 1440685"/>
                <a:gd name="connsiteX3" fmla="*/ 838200 w 3545330"/>
                <a:gd name="connsiteY3" fmla="*/ 795388 h 1440685"/>
                <a:gd name="connsiteX4" fmla="*/ 1365792 w 3545330"/>
                <a:gd name="connsiteY4" fmla="*/ 808088 h 1440685"/>
                <a:gd name="connsiteX5" fmla="*/ 1773059 w 3545330"/>
                <a:gd name="connsiteY5" fmla="*/ 665213 h 1440685"/>
                <a:gd name="connsiteX6" fmla="*/ 1526526 w 3545330"/>
                <a:gd name="connsiteY6" fmla="*/ 1087488 h 1440685"/>
                <a:gd name="connsiteX7" fmla="*/ 1379935 w 3545330"/>
                <a:gd name="connsiteY7" fmla="*/ 766813 h 1440685"/>
                <a:gd name="connsiteX8" fmla="*/ 3448050 w 3545330"/>
                <a:gd name="connsiteY8" fmla="*/ 776338 h 1440685"/>
                <a:gd name="connsiteX9" fmla="*/ 3220640 w 3545330"/>
                <a:gd name="connsiteY9" fmla="*/ 301147 h 1440685"/>
                <a:gd name="connsiteX10" fmla="*/ 3333750 w 3545330"/>
                <a:gd name="connsiteY10" fmla="*/ 1319263 h 1440685"/>
                <a:gd name="connsiteX11" fmla="*/ 2777466 w 3545330"/>
                <a:gd name="connsiteY11" fmla="*/ 1275062 h 1440685"/>
                <a:gd name="connsiteX12" fmla="*/ 2235669 w 3545330"/>
                <a:gd name="connsiteY12" fmla="*/ 580 h 1440685"/>
                <a:gd name="connsiteX13" fmla="*/ 2291232 w 3545330"/>
                <a:gd name="connsiteY13" fmla="*/ 1433563 h 1440685"/>
                <a:gd name="connsiteX0" fmla="*/ 0 w 3462269"/>
                <a:gd name="connsiteY0" fmla="*/ 938263 h 1440685"/>
                <a:gd name="connsiteX1" fmla="*/ 352425 w 3462269"/>
                <a:gd name="connsiteY1" fmla="*/ 833488 h 1440685"/>
                <a:gd name="connsiteX2" fmla="*/ 695325 w 3462269"/>
                <a:gd name="connsiteY2" fmla="*/ 1014463 h 1440685"/>
                <a:gd name="connsiteX3" fmla="*/ 838200 w 3462269"/>
                <a:gd name="connsiteY3" fmla="*/ 795388 h 1440685"/>
                <a:gd name="connsiteX4" fmla="*/ 1365792 w 3462269"/>
                <a:gd name="connsiteY4" fmla="*/ 808088 h 1440685"/>
                <a:gd name="connsiteX5" fmla="*/ 1773059 w 3462269"/>
                <a:gd name="connsiteY5" fmla="*/ 665213 h 1440685"/>
                <a:gd name="connsiteX6" fmla="*/ 1526526 w 3462269"/>
                <a:gd name="connsiteY6" fmla="*/ 1087488 h 1440685"/>
                <a:gd name="connsiteX7" fmla="*/ 1379935 w 3462269"/>
                <a:gd name="connsiteY7" fmla="*/ 766813 h 1440685"/>
                <a:gd name="connsiteX8" fmla="*/ 2735758 w 3462269"/>
                <a:gd name="connsiteY8" fmla="*/ 191329 h 1440685"/>
                <a:gd name="connsiteX9" fmla="*/ 3448050 w 3462269"/>
                <a:gd name="connsiteY9" fmla="*/ 776338 h 1440685"/>
                <a:gd name="connsiteX10" fmla="*/ 3220640 w 3462269"/>
                <a:gd name="connsiteY10" fmla="*/ 301147 h 1440685"/>
                <a:gd name="connsiteX11" fmla="*/ 3333750 w 3462269"/>
                <a:gd name="connsiteY11" fmla="*/ 1319263 h 1440685"/>
                <a:gd name="connsiteX12" fmla="*/ 2777466 w 3462269"/>
                <a:gd name="connsiteY12" fmla="*/ 1275062 h 1440685"/>
                <a:gd name="connsiteX13" fmla="*/ 2235669 w 3462269"/>
                <a:gd name="connsiteY13" fmla="*/ 580 h 1440685"/>
                <a:gd name="connsiteX14" fmla="*/ 2291232 w 3462269"/>
                <a:gd name="connsiteY14" fmla="*/ 1433563 h 1440685"/>
                <a:gd name="connsiteX0" fmla="*/ 0 w 3462269"/>
                <a:gd name="connsiteY0" fmla="*/ 746939 h 1249361"/>
                <a:gd name="connsiteX1" fmla="*/ 352425 w 3462269"/>
                <a:gd name="connsiteY1" fmla="*/ 642164 h 1249361"/>
                <a:gd name="connsiteX2" fmla="*/ 695325 w 3462269"/>
                <a:gd name="connsiteY2" fmla="*/ 823139 h 1249361"/>
                <a:gd name="connsiteX3" fmla="*/ 838200 w 3462269"/>
                <a:gd name="connsiteY3" fmla="*/ 604064 h 1249361"/>
                <a:gd name="connsiteX4" fmla="*/ 1365792 w 3462269"/>
                <a:gd name="connsiteY4" fmla="*/ 616764 h 1249361"/>
                <a:gd name="connsiteX5" fmla="*/ 1773059 w 3462269"/>
                <a:gd name="connsiteY5" fmla="*/ 473889 h 1249361"/>
                <a:gd name="connsiteX6" fmla="*/ 1526526 w 3462269"/>
                <a:gd name="connsiteY6" fmla="*/ 896164 h 1249361"/>
                <a:gd name="connsiteX7" fmla="*/ 1379935 w 3462269"/>
                <a:gd name="connsiteY7" fmla="*/ 575489 h 1249361"/>
                <a:gd name="connsiteX8" fmla="*/ 2735758 w 3462269"/>
                <a:gd name="connsiteY8" fmla="*/ 5 h 1249361"/>
                <a:gd name="connsiteX9" fmla="*/ 3448050 w 3462269"/>
                <a:gd name="connsiteY9" fmla="*/ 585014 h 1249361"/>
                <a:gd name="connsiteX10" fmla="*/ 3220640 w 3462269"/>
                <a:gd name="connsiteY10" fmla="*/ 109823 h 1249361"/>
                <a:gd name="connsiteX11" fmla="*/ 3333750 w 3462269"/>
                <a:gd name="connsiteY11" fmla="*/ 1127939 h 1249361"/>
                <a:gd name="connsiteX12" fmla="*/ 2777466 w 3462269"/>
                <a:gd name="connsiteY12" fmla="*/ 1083738 h 1249361"/>
                <a:gd name="connsiteX13" fmla="*/ 2329512 w 3462269"/>
                <a:gd name="connsiteY13" fmla="*/ 325722 h 1249361"/>
                <a:gd name="connsiteX14" fmla="*/ 2291232 w 3462269"/>
                <a:gd name="connsiteY14" fmla="*/ 1242239 h 1249361"/>
                <a:gd name="connsiteX0" fmla="*/ 0 w 3452565"/>
                <a:gd name="connsiteY0" fmla="*/ 648315 h 1150737"/>
                <a:gd name="connsiteX1" fmla="*/ 352425 w 3452565"/>
                <a:gd name="connsiteY1" fmla="*/ 543540 h 1150737"/>
                <a:gd name="connsiteX2" fmla="*/ 695325 w 3452565"/>
                <a:gd name="connsiteY2" fmla="*/ 724515 h 1150737"/>
                <a:gd name="connsiteX3" fmla="*/ 838200 w 3452565"/>
                <a:gd name="connsiteY3" fmla="*/ 505440 h 1150737"/>
                <a:gd name="connsiteX4" fmla="*/ 1365792 w 3452565"/>
                <a:gd name="connsiteY4" fmla="*/ 518140 h 1150737"/>
                <a:gd name="connsiteX5" fmla="*/ 1773059 w 3452565"/>
                <a:gd name="connsiteY5" fmla="*/ 375265 h 1150737"/>
                <a:gd name="connsiteX6" fmla="*/ 1526526 w 3452565"/>
                <a:gd name="connsiteY6" fmla="*/ 797540 h 1150737"/>
                <a:gd name="connsiteX7" fmla="*/ 1379935 w 3452565"/>
                <a:gd name="connsiteY7" fmla="*/ 476865 h 1150737"/>
                <a:gd name="connsiteX8" fmla="*/ 2975580 w 3452565"/>
                <a:gd name="connsiteY8" fmla="*/ 494048 h 1150737"/>
                <a:gd name="connsiteX9" fmla="*/ 3448050 w 3452565"/>
                <a:gd name="connsiteY9" fmla="*/ 486390 h 1150737"/>
                <a:gd name="connsiteX10" fmla="*/ 3220640 w 3452565"/>
                <a:gd name="connsiteY10" fmla="*/ 11199 h 1150737"/>
                <a:gd name="connsiteX11" fmla="*/ 3333750 w 3452565"/>
                <a:gd name="connsiteY11" fmla="*/ 1029315 h 1150737"/>
                <a:gd name="connsiteX12" fmla="*/ 2777466 w 3452565"/>
                <a:gd name="connsiteY12" fmla="*/ 985114 h 1150737"/>
                <a:gd name="connsiteX13" fmla="*/ 2329512 w 3452565"/>
                <a:gd name="connsiteY13" fmla="*/ 227098 h 1150737"/>
                <a:gd name="connsiteX14" fmla="*/ 2291232 w 3452565"/>
                <a:gd name="connsiteY14" fmla="*/ 1143615 h 1150737"/>
                <a:gd name="connsiteX0" fmla="*/ 0 w 3466338"/>
                <a:gd name="connsiteY0" fmla="*/ 647118 h 1149540"/>
                <a:gd name="connsiteX1" fmla="*/ 352425 w 3466338"/>
                <a:gd name="connsiteY1" fmla="*/ 542343 h 1149540"/>
                <a:gd name="connsiteX2" fmla="*/ 695325 w 3466338"/>
                <a:gd name="connsiteY2" fmla="*/ 723318 h 1149540"/>
                <a:gd name="connsiteX3" fmla="*/ 838200 w 3466338"/>
                <a:gd name="connsiteY3" fmla="*/ 504243 h 1149540"/>
                <a:gd name="connsiteX4" fmla="*/ 1365792 w 3466338"/>
                <a:gd name="connsiteY4" fmla="*/ 516943 h 1149540"/>
                <a:gd name="connsiteX5" fmla="*/ 1773059 w 3466338"/>
                <a:gd name="connsiteY5" fmla="*/ 374068 h 1149540"/>
                <a:gd name="connsiteX6" fmla="*/ 1526526 w 3466338"/>
                <a:gd name="connsiteY6" fmla="*/ 796343 h 1149540"/>
                <a:gd name="connsiteX7" fmla="*/ 1379935 w 3466338"/>
                <a:gd name="connsiteY7" fmla="*/ 475668 h 1149540"/>
                <a:gd name="connsiteX8" fmla="*/ 2652344 w 3466338"/>
                <a:gd name="connsiteY8" fmla="*/ 86451 h 1149540"/>
                <a:gd name="connsiteX9" fmla="*/ 3448050 w 3466338"/>
                <a:gd name="connsiteY9" fmla="*/ 485193 h 1149540"/>
                <a:gd name="connsiteX10" fmla="*/ 3220640 w 3466338"/>
                <a:gd name="connsiteY10" fmla="*/ 10002 h 1149540"/>
                <a:gd name="connsiteX11" fmla="*/ 3333750 w 3466338"/>
                <a:gd name="connsiteY11" fmla="*/ 1028118 h 1149540"/>
                <a:gd name="connsiteX12" fmla="*/ 2777466 w 3466338"/>
                <a:gd name="connsiteY12" fmla="*/ 983917 h 1149540"/>
                <a:gd name="connsiteX13" fmla="*/ 2329512 w 3466338"/>
                <a:gd name="connsiteY13" fmla="*/ 225901 h 1149540"/>
                <a:gd name="connsiteX14" fmla="*/ 2291232 w 3466338"/>
                <a:gd name="connsiteY14" fmla="*/ 1142418 h 1149540"/>
                <a:gd name="connsiteX0" fmla="*/ 0 w 3478118"/>
                <a:gd name="connsiteY0" fmla="*/ 646964 h 1149386"/>
                <a:gd name="connsiteX1" fmla="*/ 352425 w 3478118"/>
                <a:gd name="connsiteY1" fmla="*/ 542189 h 1149386"/>
                <a:gd name="connsiteX2" fmla="*/ 695325 w 3478118"/>
                <a:gd name="connsiteY2" fmla="*/ 723164 h 1149386"/>
                <a:gd name="connsiteX3" fmla="*/ 838200 w 3478118"/>
                <a:gd name="connsiteY3" fmla="*/ 504089 h 1149386"/>
                <a:gd name="connsiteX4" fmla="*/ 1365792 w 3478118"/>
                <a:gd name="connsiteY4" fmla="*/ 516789 h 1149386"/>
                <a:gd name="connsiteX5" fmla="*/ 1773059 w 3478118"/>
                <a:gd name="connsiteY5" fmla="*/ 373914 h 1149386"/>
                <a:gd name="connsiteX6" fmla="*/ 1526526 w 3478118"/>
                <a:gd name="connsiteY6" fmla="*/ 796189 h 1149386"/>
                <a:gd name="connsiteX7" fmla="*/ 1379935 w 3478118"/>
                <a:gd name="connsiteY7" fmla="*/ 475514 h 1149386"/>
                <a:gd name="connsiteX8" fmla="*/ 2433378 w 3478118"/>
                <a:gd name="connsiteY8" fmla="*/ 27031 h 1149386"/>
                <a:gd name="connsiteX9" fmla="*/ 3448050 w 3478118"/>
                <a:gd name="connsiteY9" fmla="*/ 485039 h 1149386"/>
                <a:gd name="connsiteX10" fmla="*/ 3220640 w 3478118"/>
                <a:gd name="connsiteY10" fmla="*/ 9848 h 1149386"/>
                <a:gd name="connsiteX11" fmla="*/ 3333750 w 3478118"/>
                <a:gd name="connsiteY11" fmla="*/ 1027964 h 1149386"/>
                <a:gd name="connsiteX12" fmla="*/ 2777466 w 3478118"/>
                <a:gd name="connsiteY12" fmla="*/ 983763 h 1149386"/>
                <a:gd name="connsiteX13" fmla="*/ 2329512 w 3478118"/>
                <a:gd name="connsiteY13" fmla="*/ 225747 h 1149386"/>
                <a:gd name="connsiteX14" fmla="*/ 2291232 w 3478118"/>
                <a:gd name="connsiteY14" fmla="*/ 1142264 h 1149386"/>
                <a:gd name="connsiteX0" fmla="*/ 0 w 3354693"/>
                <a:gd name="connsiteY0" fmla="*/ 639891 h 1142313"/>
                <a:gd name="connsiteX1" fmla="*/ 352425 w 3354693"/>
                <a:gd name="connsiteY1" fmla="*/ 535116 h 1142313"/>
                <a:gd name="connsiteX2" fmla="*/ 695325 w 3354693"/>
                <a:gd name="connsiteY2" fmla="*/ 716091 h 1142313"/>
                <a:gd name="connsiteX3" fmla="*/ 838200 w 3354693"/>
                <a:gd name="connsiteY3" fmla="*/ 497016 h 1142313"/>
                <a:gd name="connsiteX4" fmla="*/ 1365792 w 3354693"/>
                <a:gd name="connsiteY4" fmla="*/ 509716 h 1142313"/>
                <a:gd name="connsiteX5" fmla="*/ 1773059 w 3354693"/>
                <a:gd name="connsiteY5" fmla="*/ 366841 h 1142313"/>
                <a:gd name="connsiteX6" fmla="*/ 1526526 w 3354693"/>
                <a:gd name="connsiteY6" fmla="*/ 789116 h 1142313"/>
                <a:gd name="connsiteX7" fmla="*/ 1379935 w 3354693"/>
                <a:gd name="connsiteY7" fmla="*/ 468441 h 1142313"/>
                <a:gd name="connsiteX8" fmla="*/ 2433378 w 3354693"/>
                <a:gd name="connsiteY8" fmla="*/ 19958 h 1142313"/>
                <a:gd name="connsiteX9" fmla="*/ 3062252 w 3354693"/>
                <a:gd name="connsiteY9" fmla="*/ 698099 h 1142313"/>
                <a:gd name="connsiteX10" fmla="*/ 3220640 w 3354693"/>
                <a:gd name="connsiteY10" fmla="*/ 2775 h 1142313"/>
                <a:gd name="connsiteX11" fmla="*/ 3333750 w 3354693"/>
                <a:gd name="connsiteY11" fmla="*/ 1020891 h 1142313"/>
                <a:gd name="connsiteX12" fmla="*/ 2777466 w 3354693"/>
                <a:gd name="connsiteY12" fmla="*/ 976690 h 1142313"/>
                <a:gd name="connsiteX13" fmla="*/ 2329512 w 3354693"/>
                <a:gd name="connsiteY13" fmla="*/ 218674 h 1142313"/>
                <a:gd name="connsiteX14" fmla="*/ 2291232 w 3354693"/>
                <a:gd name="connsiteY14" fmla="*/ 1135191 h 1142313"/>
                <a:gd name="connsiteX0" fmla="*/ 0 w 3358340"/>
                <a:gd name="connsiteY0" fmla="*/ 640422 h 1142844"/>
                <a:gd name="connsiteX1" fmla="*/ 352425 w 3358340"/>
                <a:gd name="connsiteY1" fmla="*/ 535647 h 1142844"/>
                <a:gd name="connsiteX2" fmla="*/ 695325 w 3358340"/>
                <a:gd name="connsiteY2" fmla="*/ 716622 h 1142844"/>
                <a:gd name="connsiteX3" fmla="*/ 838200 w 3358340"/>
                <a:gd name="connsiteY3" fmla="*/ 497547 h 1142844"/>
                <a:gd name="connsiteX4" fmla="*/ 1365792 w 3358340"/>
                <a:gd name="connsiteY4" fmla="*/ 510247 h 1142844"/>
                <a:gd name="connsiteX5" fmla="*/ 1773059 w 3358340"/>
                <a:gd name="connsiteY5" fmla="*/ 367372 h 1142844"/>
                <a:gd name="connsiteX6" fmla="*/ 1526526 w 3358340"/>
                <a:gd name="connsiteY6" fmla="*/ 789647 h 1142844"/>
                <a:gd name="connsiteX7" fmla="*/ 1379935 w 3358340"/>
                <a:gd name="connsiteY7" fmla="*/ 468972 h 1142844"/>
                <a:gd name="connsiteX8" fmla="*/ 2433378 w 3358340"/>
                <a:gd name="connsiteY8" fmla="*/ 20489 h 1142844"/>
                <a:gd name="connsiteX9" fmla="*/ 2864139 w 3358340"/>
                <a:gd name="connsiteY9" fmla="*/ 673230 h 1142844"/>
                <a:gd name="connsiteX10" fmla="*/ 3220640 w 3358340"/>
                <a:gd name="connsiteY10" fmla="*/ 3306 h 1142844"/>
                <a:gd name="connsiteX11" fmla="*/ 3333750 w 3358340"/>
                <a:gd name="connsiteY11" fmla="*/ 1021422 h 1142844"/>
                <a:gd name="connsiteX12" fmla="*/ 2777466 w 3358340"/>
                <a:gd name="connsiteY12" fmla="*/ 977221 h 1142844"/>
                <a:gd name="connsiteX13" fmla="*/ 2329512 w 3358340"/>
                <a:gd name="connsiteY13" fmla="*/ 219205 h 1142844"/>
                <a:gd name="connsiteX14" fmla="*/ 2291232 w 3358340"/>
                <a:gd name="connsiteY14" fmla="*/ 1135722 h 1142844"/>
                <a:gd name="connsiteX0" fmla="*/ 0 w 3424768"/>
                <a:gd name="connsiteY0" fmla="*/ 659261 h 1154561"/>
                <a:gd name="connsiteX1" fmla="*/ 352425 w 3424768"/>
                <a:gd name="connsiteY1" fmla="*/ 554486 h 1154561"/>
                <a:gd name="connsiteX2" fmla="*/ 695325 w 3424768"/>
                <a:gd name="connsiteY2" fmla="*/ 735461 h 1154561"/>
                <a:gd name="connsiteX3" fmla="*/ 838200 w 3424768"/>
                <a:gd name="connsiteY3" fmla="*/ 516386 h 1154561"/>
                <a:gd name="connsiteX4" fmla="*/ 1365792 w 3424768"/>
                <a:gd name="connsiteY4" fmla="*/ 529086 h 1154561"/>
                <a:gd name="connsiteX5" fmla="*/ 1773059 w 3424768"/>
                <a:gd name="connsiteY5" fmla="*/ 386211 h 1154561"/>
                <a:gd name="connsiteX6" fmla="*/ 1526526 w 3424768"/>
                <a:gd name="connsiteY6" fmla="*/ 808486 h 1154561"/>
                <a:gd name="connsiteX7" fmla="*/ 1379935 w 3424768"/>
                <a:gd name="connsiteY7" fmla="*/ 487811 h 1154561"/>
                <a:gd name="connsiteX8" fmla="*/ 2433378 w 3424768"/>
                <a:gd name="connsiteY8" fmla="*/ 39328 h 1154561"/>
                <a:gd name="connsiteX9" fmla="*/ 2864139 w 3424768"/>
                <a:gd name="connsiteY9" fmla="*/ 692069 h 1154561"/>
                <a:gd name="connsiteX10" fmla="*/ 3220640 w 3424768"/>
                <a:gd name="connsiteY10" fmla="*/ 22145 h 1154561"/>
                <a:gd name="connsiteX11" fmla="*/ 3413511 w 3424768"/>
                <a:gd name="connsiteY11" fmla="*/ 242526 h 1154561"/>
                <a:gd name="connsiteX12" fmla="*/ 3333750 w 3424768"/>
                <a:gd name="connsiteY12" fmla="*/ 1040261 h 1154561"/>
                <a:gd name="connsiteX13" fmla="*/ 2777466 w 3424768"/>
                <a:gd name="connsiteY13" fmla="*/ 996060 h 1154561"/>
                <a:gd name="connsiteX14" fmla="*/ 2329512 w 3424768"/>
                <a:gd name="connsiteY14" fmla="*/ 238044 h 1154561"/>
                <a:gd name="connsiteX15" fmla="*/ 2291232 w 3424768"/>
                <a:gd name="connsiteY15" fmla="*/ 1154561 h 1154561"/>
                <a:gd name="connsiteX0" fmla="*/ 0 w 3424768"/>
                <a:gd name="connsiteY0" fmla="*/ 659261 h 1154561"/>
                <a:gd name="connsiteX1" fmla="*/ 352425 w 3424768"/>
                <a:gd name="connsiteY1" fmla="*/ 554486 h 1154561"/>
                <a:gd name="connsiteX2" fmla="*/ 695325 w 3424768"/>
                <a:gd name="connsiteY2" fmla="*/ 735461 h 1154561"/>
                <a:gd name="connsiteX3" fmla="*/ 838200 w 3424768"/>
                <a:gd name="connsiteY3" fmla="*/ 516386 h 1154561"/>
                <a:gd name="connsiteX4" fmla="*/ 1365792 w 3424768"/>
                <a:gd name="connsiteY4" fmla="*/ 529086 h 1154561"/>
                <a:gd name="connsiteX5" fmla="*/ 1773059 w 3424768"/>
                <a:gd name="connsiteY5" fmla="*/ 386211 h 1154561"/>
                <a:gd name="connsiteX6" fmla="*/ 1526526 w 3424768"/>
                <a:gd name="connsiteY6" fmla="*/ 808486 h 1154561"/>
                <a:gd name="connsiteX7" fmla="*/ 1379935 w 3424768"/>
                <a:gd name="connsiteY7" fmla="*/ 487811 h 1154561"/>
                <a:gd name="connsiteX8" fmla="*/ 2433378 w 3424768"/>
                <a:gd name="connsiteY8" fmla="*/ 39328 h 1154561"/>
                <a:gd name="connsiteX9" fmla="*/ 2864139 w 3424768"/>
                <a:gd name="connsiteY9" fmla="*/ 692069 h 1154561"/>
                <a:gd name="connsiteX10" fmla="*/ 3220640 w 3424768"/>
                <a:gd name="connsiteY10" fmla="*/ 22145 h 1154561"/>
                <a:gd name="connsiteX11" fmla="*/ 3413511 w 3424768"/>
                <a:gd name="connsiteY11" fmla="*/ 242526 h 1154561"/>
                <a:gd name="connsiteX12" fmla="*/ 3333750 w 3424768"/>
                <a:gd name="connsiteY12" fmla="*/ 1040261 h 1154561"/>
                <a:gd name="connsiteX13" fmla="*/ 2777466 w 3424768"/>
                <a:gd name="connsiteY13" fmla="*/ 996060 h 1154561"/>
                <a:gd name="connsiteX14" fmla="*/ 2291232 w 3424768"/>
                <a:gd name="connsiteY14" fmla="*/ 1154561 h 1154561"/>
                <a:gd name="connsiteX0" fmla="*/ 0 w 3424768"/>
                <a:gd name="connsiteY0" fmla="*/ 659261 h 1083662"/>
                <a:gd name="connsiteX1" fmla="*/ 352425 w 3424768"/>
                <a:gd name="connsiteY1" fmla="*/ 554486 h 1083662"/>
                <a:gd name="connsiteX2" fmla="*/ 695325 w 3424768"/>
                <a:gd name="connsiteY2" fmla="*/ 735461 h 1083662"/>
                <a:gd name="connsiteX3" fmla="*/ 838200 w 3424768"/>
                <a:gd name="connsiteY3" fmla="*/ 516386 h 1083662"/>
                <a:gd name="connsiteX4" fmla="*/ 1365792 w 3424768"/>
                <a:gd name="connsiteY4" fmla="*/ 529086 h 1083662"/>
                <a:gd name="connsiteX5" fmla="*/ 1773059 w 3424768"/>
                <a:gd name="connsiteY5" fmla="*/ 386211 h 1083662"/>
                <a:gd name="connsiteX6" fmla="*/ 1526526 w 3424768"/>
                <a:gd name="connsiteY6" fmla="*/ 808486 h 1083662"/>
                <a:gd name="connsiteX7" fmla="*/ 1379935 w 3424768"/>
                <a:gd name="connsiteY7" fmla="*/ 487811 h 1083662"/>
                <a:gd name="connsiteX8" fmla="*/ 2433378 w 3424768"/>
                <a:gd name="connsiteY8" fmla="*/ 39328 h 1083662"/>
                <a:gd name="connsiteX9" fmla="*/ 2864139 w 3424768"/>
                <a:gd name="connsiteY9" fmla="*/ 692069 h 1083662"/>
                <a:gd name="connsiteX10" fmla="*/ 3220640 w 3424768"/>
                <a:gd name="connsiteY10" fmla="*/ 22145 h 1083662"/>
                <a:gd name="connsiteX11" fmla="*/ 3413511 w 3424768"/>
                <a:gd name="connsiteY11" fmla="*/ 242526 h 1083662"/>
                <a:gd name="connsiteX12" fmla="*/ 3333750 w 3424768"/>
                <a:gd name="connsiteY12" fmla="*/ 1040261 h 1083662"/>
                <a:gd name="connsiteX13" fmla="*/ 2777466 w 3424768"/>
                <a:gd name="connsiteY13" fmla="*/ 996060 h 1083662"/>
                <a:gd name="connsiteX14" fmla="*/ 2082692 w 3424768"/>
                <a:gd name="connsiteY14" fmla="*/ 536494 h 1083662"/>
                <a:gd name="connsiteX0" fmla="*/ 0 w 3424768"/>
                <a:gd name="connsiteY0" fmla="*/ 659261 h 1083662"/>
                <a:gd name="connsiteX1" fmla="*/ 352425 w 3424768"/>
                <a:gd name="connsiteY1" fmla="*/ 554486 h 1083662"/>
                <a:gd name="connsiteX2" fmla="*/ 695325 w 3424768"/>
                <a:gd name="connsiteY2" fmla="*/ 735461 h 1083662"/>
                <a:gd name="connsiteX3" fmla="*/ 838200 w 3424768"/>
                <a:gd name="connsiteY3" fmla="*/ 516386 h 1083662"/>
                <a:gd name="connsiteX4" fmla="*/ 1365792 w 3424768"/>
                <a:gd name="connsiteY4" fmla="*/ 529086 h 1083662"/>
                <a:gd name="connsiteX5" fmla="*/ 1773059 w 3424768"/>
                <a:gd name="connsiteY5" fmla="*/ 386211 h 1083662"/>
                <a:gd name="connsiteX6" fmla="*/ 1526526 w 3424768"/>
                <a:gd name="connsiteY6" fmla="*/ 808486 h 1083662"/>
                <a:gd name="connsiteX7" fmla="*/ 1379935 w 3424768"/>
                <a:gd name="connsiteY7" fmla="*/ 487811 h 1083662"/>
                <a:gd name="connsiteX8" fmla="*/ 2433378 w 3424768"/>
                <a:gd name="connsiteY8" fmla="*/ 39328 h 1083662"/>
                <a:gd name="connsiteX9" fmla="*/ 2864139 w 3424768"/>
                <a:gd name="connsiteY9" fmla="*/ 692069 h 1083662"/>
                <a:gd name="connsiteX10" fmla="*/ 3220640 w 3424768"/>
                <a:gd name="connsiteY10" fmla="*/ 22145 h 1083662"/>
                <a:gd name="connsiteX11" fmla="*/ 3413511 w 3424768"/>
                <a:gd name="connsiteY11" fmla="*/ 242526 h 1083662"/>
                <a:gd name="connsiteX12" fmla="*/ 3333750 w 3424768"/>
                <a:gd name="connsiteY12" fmla="*/ 1040261 h 1083662"/>
                <a:gd name="connsiteX13" fmla="*/ 2777466 w 3424768"/>
                <a:gd name="connsiteY13" fmla="*/ 996060 h 1083662"/>
                <a:gd name="connsiteX14" fmla="*/ 2082692 w 3424768"/>
                <a:gd name="connsiteY14" fmla="*/ 536494 h 1083662"/>
                <a:gd name="connsiteX0" fmla="*/ 0 w 3424768"/>
                <a:gd name="connsiteY0" fmla="*/ 659261 h 1117587"/>
                <a:gd name="connsiteX1" fmla="*/ 352425 w 3424768"/>
                <a:gd name="connsiteY1" fmla="*/ 554486 h 1117587"/>
                <a:gd name="connsiteX2" fmla="*/ 695325 w 3424768"/>
                <a:gd name="connsiteY2" fmla="*/ 735461 h 1117587"/>
                <a:gd name="connsiteX3" fmla="*/ 838200 w 3424768"/>
                <a:gd name="connsiteY3" fmla="*/ 516386 h 1117587"/>
                <a:gd name="connsiteX4" fmla="*/ 1365792 w 3424768"/>
                <a:gd name="connsiteY4" fmla="*/ 529086 h 1117587"/>
                <a:gd name="connsiteX5" fmla="*/ 1773059 w 3424768"/>
                <a:gd name="connsiteY5" fmla="*/ 386211 h 1117587"/>
                <a:gd name="connsiteX6" fmla="*/ 1526526 w 3424768"/>
                <a:gd name="connsiteY6" fmla="*/ 808486 h 1117587"/>
                <a:gd name="connsiteX7" fmla="*/ 1379935 w 3424768"/>
                <a:gd name="connsiteY7" fmla="*/ 487811 h 1117587"/>
                <a:gd name="connsiteX8" fmla="*/ 2433378 w 3424768"/>
                <a:gd name="connsiteY8" fmla="*/ 39328 h 1117587"/>
                <a:gd name="connsiteX9" fmla="*/ 2864139 w 3424768"/>
                <a:gd name="connsiteY9" fmla="*/ 692069 h 1117587"/>
                <a:gd name="connsiteX10" fmla="*/ 3220640 w 3424768"/>
                <a:gd name="connsiteY10" fmla="*/ 22145 h 1117587"/>
                <a:gd name="connsiteX11" fmla="*/ 3413511 w 3424768"/>
                <a:gd name="connsiteY11" fmla="*/ 242526 h 1117587"/>
                <a:gd name="connsiteX12" fmla="*/ 3333750 w 3424768"/>
                <a:gd name="connsiteY12" fmla="*/ 1040261 h 1117587"/>
                <a:gd name="connsiteX13" fmla="*/ 2777466 w 3424768"/>
                <a:gd name="connsiteY13" fmla="*/ 996060 h 1117587"/>
                <a:gd name="connsiteX14" fmla="*/ 2082692 w 3424768"/>
                <a:gd name="connsiteY14" fmla="*/ 536494 h 1117587"/>
                <a:gd name="connsiteX0" fmla="*/ 0 w 3424768"/>
                <a:gd name="connsiteY0" fmla="*/ 659261 h 1117587"/>
                <a:gd name="connsiteX1" fmla="*/ 352425 w 3424768"/>
                <a:gd name="connsiteY1" fmla="*/ 554486 h 1117587"/>
                <a:gd name="connsiteX2" fmla="*/ 695325 w 3424768"/>
                <a:gd name="connsiteY2" fmla="*/ 735461 h 1117587"/>
                <a:gd name="connsiteX3" fmla="*/ 838200 w 3424768"/>
                <a:gd name="connsiteY3" fmla="*/ 516386 h 1117587"/>
                <a:gd name="connsiteX4" fmla="*/ 1365792 w 3424768"/>
                <a:gd name="connsiteY4" fmla="*/ 529086 h 1117587"/>
                <a:gd name="connsiteX5" fmla="*/ 1773059 w 3424768"/>
                <a:gd name="connsiteY5" fmla="*/ 386211 h 1117587"/>
                <a:gd name="connsiteX6" fmla="*/ 1526526 w 3424768"/>
                <a:gd name="connsiteY6" fmla="*/ 808486 h 1117587"/>
                <a:gd name="connsiteX7" fmla="*/ 1379935 w 3424768"/>
                <a:gd name="connsiteY7" fmla="*/ 487811 h 1117587"/>
                <a:gd name="connsiteX8" fmla="*/ 2433378 w 3424768"/>
                <a:gd name="connsiteY8" fmla="*/ 39328 h 1117587"/>
                <a:gd name="connsiteX9" fmla="*/ 2864139 w 3424768"/>
                <a:gd name="connsiteY9" fmla="*/ 692069 h 1117587"/>
                <a:gd name="connsiteX10" fmla="*/ 3220640 w 3424768"/>
                <a:gd name="connsiteY10" fmla="*/ 22145 h 1117587"/>
                <a:gd name="connsiteX11" fmla="*/ 3413511 w 3424768"/>
                <a:gd name="connsiteY11" fmla="*/ 242526 h 1117587"/>
                <a:gd name="connsiteX12" fmla="*/ 3333750 w 3424768"/>
                <a:gd name="connsiteY12" fmla="*/ 1040261 h 1117587"/>
                <a:gd name="connsiteX13" fmla="*/ 2777466 w 3424768"/>
                <a:gd name="connsiteY13" fmla="*/ 996060 h 1117587"/>
                <a:gd name="connsiteX14" fmla="*/ 2082692 w 3424768"/>
                <a:gd name="connsiteY14" fmla="*/ 536494 h 1117587"/>
                <a:gd name="connsiteX0" fmla="*/ 0 w 3431653"/>
                <a:gd name="connsiteY0" fmla="*/ 659261 h 1159321"/>
                <a:gd name="connsiteX1" fmla="*/ 352425 w 3431653"/>
                <a:gd name="connsiteY1" fmla="*/ 554486 h 1159321"/>
                <a:gd name="connsiteX2" fmla="*/ 695325 w 3431653"/>
                <a:gd name="connsiteY2" fmla="*/ 735461 h 1159321"/>
                <a:gd name="connsiteX3" fmla="*/ 838200 w 3431653"/>
                <a:gd name="connsiteY3" fmla="*/ 516386 h 1159321"/>
                <a:gd name="connsiteX4" fmla="*/ 1365792 w 3431653"/>
                <a:gd name="connsiteY4" fmla="*/ 529086 h 1159321"/>
                <a:gd name="connsiteX5" fmla="*/ 1773059 w 3431653"/>
                <a:gd name="connsiteY5" fmla="*/ 386211 h 1159321"/>
                <a:gd name="connsiteX6" fmla="*/ 1526526 w 3431653"/>
                <a:gd name="connsiteY6" fmla="*/ 808486 h 1159321"/>
                <a:gd name="connsiteX7" fmla="*/ 1379935 w 3431653"/>
                <a:gd name="connsiteY7" fmla="*/ 487811 h 1159321"/>
                <a:gd name="connsiteX8" fmla="*/ 2433378 w 3431653"/>
                <a:gd name="connsiteY8" fmla="*/ 39328 h 1159321"/>
                <a:gd name="connsiteX9" fmla="*/ 2864139 w 3431653"/>
                <a:gd name="connsiteY9" fmla="*/ 692069 h 1159321"/>
                <a:gd name="connsiteX10" fmla="*/ 3220640 w 3431653"/>
                <a:gd name="connsiteY10" fmla="*/ 22145 h 1159321"/>
                <a:gd name="connsiteX11" fmla="*/ 3413511 w 3431653"/>
                <a:gd name="connsiteY11" fmla="*/ 242526 h 1159321"/>
                <a:gd name="connsiteX12" fmla="*/ 3333750 w 3431653"/>
                <a:gd name="connsiteY12" fmla="*/ 1040261 h 1159321"/>
                <a:gd name="connsiteX13" fmla="*/ 2621061 w 3431653"/>
                <a:gd name="connsiteY13" fmla="*/ 1072260 h 1159321"/>
                <a:gd name="connsiteX14" fmla="*/ 2082692 w 3431653"/>
                <a:gd name="connsiteY14" fmla="*/ 536494 h 1159321"/>
                <a:gd name="connsiteX0" fmla="*/ 0 w 3431654"/>
                <a:gd name="connsiteY0" fmla="*/ 651310 h 1151370"/>
                <a:gd name="connsiteX1" fmla="*/ 352425 w 3431654"/>
                <a:gd name="connsiteY1" fmla="*/ 546535 h 1151370"/>
                <a:gd name="connsiteX2" fmla="*/ 695325 w 3431654"/>
                <a:gd name="connsiteY2" fmla="*/ 727510 h 1151370"/>
                <a:gd name="connsiteX3" fmla="*/ 838200 w 3431654"/>
                <a:gd name="connsiteY3" fmla="*/ 508435 h 1151370"/>
                <a:gd name="connsiteX4" fmla="*/ 1365792 w 3431654"/>
                <a:gd name="connsiteY4" fmla="*/ 521135 h 1151370"/>
                <a:gd name="connsiteX5" fmla="*/ 1773059 w 3431654"/>
                <a:gd name="connsiteY5" fmla="*/ 378260 h 1151370"/>
                <a:gd name="connsiteX6" fmla="*/ 1526526 w 3431654"/>
                <a:gd name="connsiteY6" fmla="*/ 800535 h 1151370"/>
                <a:gd name="connsiteX7" fmla="*/ 1379935 w 3431654"/>
                <a:gd name="connsiteY7" fmla="*/ 479860 h 1151370"/>
                <a:gd name="connsiteX8" fmla="*/ 2433378 w 3431654"/>
                <a:gd name="connsiteY8" fmla="*/ 31377 h 1151370"/>
                <a:gd name="connsiteX9" fmla="*/ 2822431 w 3431654"/>
                <a:gd name="connsiteY9" fmla="*/ 557118 h 1151370"/>
                <a:gd name="connsiteX10" fmla="*/ 3220640 w 3431654"/>
                <a:gd name="connsiteY10" fmla="*/ 14194 h 1151370"/>
                <a:gd name="connsiteX11" fmla="*/ 3413511 w 3431654"/>
                <a:gd name="connsiteY11" fmla="*/ 234575 h 1151370"/>
                <a:gd name="connsiteX12" fmla="*/ 3333750 w 3431654"/>
                <a:gd name="connsiteY12" fmla="*/ 1032310 h 1151370"/>
                <a:gd name="connsiteX13" fmla="*/ 2621061 w 3431654"/>
                <a:gd name="connsiteY13" fmla="*/ 1064309 h 1151370"/>
                <a:gd name="connsiteX14" fmla="*/ 2082692 w 3431654"/>
                <a:gd name="connsiteY14" fmla="*/ 528543 h 1151370"/>
                <a:gd name="connsiteX0" fmla="*/ 0 w 3431654"/>
                <a:gd name="connsiteY0" fmla="*/ 940885 h 1440945"/>
                <a:gd name="connsiteX1" fmla="*/ 352425 w 3431654"/>
                <a:gd name="connsiteY1" fmla="*/ 836110 h 1440945"/>
                <a:gd name="connsiteX2" fmla="*/ 695325 w 3431654"/>
                <a:gd name="connsiteY2" fmla="*/ 1017085 h 1440945"/>
                <a:gd name="connsiteX3" fmla="*/ 838200 w 3431654"/>
                <a:gd name="connsiteY3" fmla="*/ 798010 h 1440945"/>
                <a:gd name="connsiteX4" fmla="*/ 1365792 w 3431654"/>
                <a:gd name="connsiteY4" fmla="*/ 810710 h 1440945"/>
                <a:gd name="connsiteX5" fmla="*/ 1773059 w 3431654"/>
                <a:gd name="connsiteY5" fmla="*/ 667835 h 1440945"/>
                <a:gd name="connsiteX6" fmla="*/ 1526526 w 3431654"/>
                <a:gd name="connsiteY6" fmla="*/ 1090110 h 1440945"/>
                <a:gd name="connsiteX7" fmla="*/ 1379935 w 3431654"/>
                <a:gd name="connsiteY7" fmla="*/ 769435 h 1440945"/>
                <a:gd name="connsiteX8" fmla="*/ 2433378 w 3431654"/>
                <a:gd name="connsiteY8" fmla="*/ 320952 h 1440945"/>
                <a:gd name="connsiteX9" fmla="*/ 2905846 w 3431654"/>
                <a:gd name="connsiteY9" fmla="*/ 27 h 1440945"/>
                <a:gd name="connsiteX10" fmla="*/ 3220640 w 3431654"/>
                <a:gd name="connsiteY10" fmla="*/ 303769 h 1440945"/>
                <a:gd name="connsiteX11" fmla="*/ 3413511 w 3431654"/>
                <a:gd name="connsiteY11" fmla="*/ 524150 h 1440945"/>
                <a:gd name="connsiteX12" fmla="*/ 3333750 w 3431654"/>
                <a:gd name="connsiteY12" fmla="*/ 1321885 h 1440945"/>
                <a:gd name="connsiteX13" fmla="*/ 2621061 w 3431654"/>
                <a:gd name="connsiteY13" fmla="*/ 1353884 h 1440945"/>
                <a:gd name="connsiteX14" fmla="*/ 2082692 w 3431654"/>
                <a:gd name="connsiteY14" fmla="*/ 818118 h 1440945"/>
                <a:gd name="connsiteX0" fmla="*/ 0 w 3418539"/>
                <a:gd name="connsiteY0" fmla="*/ 940893 h 1425887"/>
                <a:gd name="connsiteX1" fmla="*/ 352425 w 3418539"/>
                <a:gd name="connsiteY1" fmla="*/ 836118 h 1425887"/>
                <a:gd name="connsiteX2" fmla="*/ 695325 w 3418539"/>
                <a:gd name="connsiteY2" fmla="*/ 1017093 h 1425887"/>
                <a:gd name="connsiteX3" fmla="*/ 838200 w 3418539"/>
                <a:gd name="connsiteY3" fmla="*/ 798018 h 1425887"/>
                <a:gd name="connsiteX4" fmla="*/ 1365792 w 3418539"/>
                <a:gd name="connsiteY4" fmla="*/ 810718 h 1425887"/>
                <a:gd name="connsiteX5" fmla="*/ 1773059 w 3418539"/>
                <a:gd name="connsiteY5" fmla="*/ 667843 h 1425887"/>
                <a:gd name="connsiteX6" fmla="*/ 1526526 w 3418539"/>
                <a:gd name="connsiteY6" fmla="*/ 1090118 h 1425887"/>
                <a:gd name="connsiteX7" fmla="*/ 1379935 w 3418539"/>
                <a:gd name="connsiteY7" fmla="*/ 769443 h 1425887"/>
                <a:gd name="connsiteX8" fmla="*/ 2433378 w 3418539"/>
                <a:gd name="connsiteY8" fmla="*/ 320960 h 1425887"/>
                <a:gd name="connsiteX9" fmla="*/ 2905846 w 3418539"/>
                <a:gd name="connsiteY9" fmla="*/ 35 h 1425887"/>
                <a:gd name="connsiteX10" fmla="*/ 3220640 w 3418539"/>
                <a:gd name="connsiteY10" fmla="*/ 303777 h 1425887"/>
                <a:gd name="connsiteX11" fmla="*/ 3392658 w 3418539"/>
                <a:gd name="connsiteY11" fmla="*/ 820491 h 1425887"/>
                <a:gd name="connsiteX12" fmla="*/ 3333750 w 3418539"/>
                <a:gd name="connsiteY12" fmla="*/ 1321893 h 1425887"/>
                <a:gd name="connsiteX13" fmla="*/ 2621061 w 3418539"/>
                <a:gd name="connsiteY13" fmla="*/ 1353892 h 1425887"/>
                <a:gd name="connsiteX14" fmla="*/ 2082692 w 3418539"/>
                <a:gd name="connsiteY14" fmla="*/ 818126 h 1425887"/>
                <a:gd name="connsiteX0" fmla="*/ 0 w 3464234"/>
                <a:gd name="connsiteY0" fmla="*/ 940897 h 1425891"/>
                <a:gd name="connsiteX1" fmla="*/ 352425 w 3464234"/>
                <a:gd name="connsiteY1" fmla="*/ 836122 h 1425891"/>
                <a:gd name="connsiteX2" fmla="*/ 695325 w 3464234"/>
                <a:gd name="connsiteY2" fmla="*/ 1017097 h 1425891"/>
                <a:gd name="connsiteX3" fmla="*/ 838200 w 3464234"/>
                <a:gd name="connsiteY3" fmla="*/ 798022 h 1425891"/>
                <a:gd name="connsiteX4" fmla="*/ 1365792 w 3464234"/>
                <a:gd name="connsiteY4" fmla="*/ 810722 h 1425891"/>
                <a:gd name="connsiteX5" fmla="*/ 1773059 w 3464234"/>
                <a:gd name="connsiteY5" fmla="*/ 667847 h 1425891"/>
                <a:gd name="connsiteX6" fmla="*/ 1526526 w 3464234"/>
                <a:gd name="connsiteY6" fmla="*/ 1090122 h 1425891"/>
                <a:gd name="connsiteX7" fmla="*/ 1379935 w 3464234"/>
                <a:gd name="connsiteY7" fmla="*/ 769447 h 1425891"/>
                <a:gd name="connsiteX8" fmla="*/ 2433378 w 3464234"/>
                <a:gd name="connsiteY8" fmla="*/ 320964 h 1425891"/>
                <a:gd name="connsiteX9" fmla="*/ 2905846 w 3464234"/>
                <a:gd name="connsiteY9" fmla="*/ 39 h 1425891"/>
                <a:gd name="connsiteX10" fmla="*/ 3439607 w 3464234"/>
                <a:gd name="connsiteY10" fmla="*/ 346114 h 1425891"/>
                <a:gd name="connsiteX11" fmla="*/ 3392658 w 3464234"/>
                <a:gd name="connsiteY11" fmla="*/ 820495 h 1425891"/>
                <a:gd name="connsiteX12" fmla="*/ 3333750 w 3464234"/>
                <a:gd name="connsiteY12" fmla="*/ 1321897 h 1425891"/>
                <a:gd name="connsiteX13" fmla="*/ 2621061 w 3464234"/>
                <a:gd name="connsiteY13" fmla="*/ 1353896 h 1425891"/>
                <a:gd name="connsiteX14" fmla="*/ 2082692 w 3464234"/>
                <a:gd name="connsiteY14" fmla="*/ 818130 h 1425891"/>
                <a:gd name="connsiteX0" fmla="*/ 0 w 3497210"/>
                <a:gd name="connsiteY0" fmla="*/ 665897 h 1150891"/>
                <a:gd name="connsiteX1" fmla="*/ 352425 w 3497210"/>
                <a:gd name="connsiteY1" fmla="*/ 561122 h 1150891"/>
                <a:gd name="connsiteX2" fmla="*/ 695325 w 3497210"/>
                <a:gd name="connsiteY2" fmla="*/ 742097 h 1150891"/>
                <a:gd name="connsiteX3" fmla="*/ 838200 w 3497210"/>
                <a:gd name="connsiteY3" fmla="*/ 523022 h 1150891"/>
                <a:gd name="connsiteX4" fmla="*/ 1365792 w 3497210"/>
                <a:gd name="connsiteY4" fmla="*/ 535722 h 1150891"/>
                <a:gd name="connsiteX5" fmla="*/ 1773059 w 3497210"/>
                <a:gd name="connsiteY5" fmla="*/ 392847 h 1150891"/>
                <a:gd name="connsiteX6" fmla="*/ 1526526 w 3497210"/>
                <a:gd name="connsiteY6" fmla="*/ 815122 h 1150891"/>
                <a:gd name="connsiteX7" fmla="*/ 1379935 w 3497210"/>
                <a:gd name="connsiteY7" fmla="*/ 494447 h 1150891"/>
                <a:gd name="connsiteX8" fmla="*/ 2433378 w 3497210"/>
                <a:gd name="connsiteY8" fmla="*/ 45964 h 1150891"/>
                <a:gd name="connsiteX9" fmla="*/ 3439607 w 3497210"/>
                <a:gd name="connsiteY9" fmla="*/ 71114 h 1150891"/>
                <a:gd name="connsiteX10" fmla="*/ 3392658 w 3497210"/>
                <a:gd name="connsiteY10" fmla="*/ 545495 h 1150891"/>
                <a:gd name="connsiteX11" fmla="*/ 3333750 w 3497210"/>
                <a:gd name="connsiteY11" fmla="*/ 1046897 h 1150891"/>
                <a:gd name="connsiteX12" fmla="*/ 2621061 w 3497210"/>
                <a:gd name="connsiteY12" fmla="*/ 1078896 h 1150891"/>
                <a:gd name="connsiteX13" fmla="*/ 2082692 w 3497210"/>
                <a:gd name="connsiteY13" fmla="*/ 543130 h 1150891"/>
                <a:gd name="connsiteX0" fmla="*/ 0 w 3418540"/>
                <a:gd name="connsiteY0" fmla="*/ 946948 h 1431942"/>
                <a:gd name="connsiteX1" fmla="*/ 352425 w 3418540"/>
                <a:gd name="connsiteY1" fmla="*/ 842173 h 1431942"/>
                <a:gd name="connsiteX2" fmla="*/ 695325 w 3418540"/>
                <a:gd name="connsiteY2" fmla="*/ 1023148 h 1431942"/>
                <a:gd name="connsiteX3" fmla="*/ 838200 w 3418540"/>
                <a:gd name="connsiteY3" fmla="*/ 804073 h 1431942"/>
                <a:gd name="connsiteX4" fmla="*/ 1365792 w 3418540"/>
                <a:gd name="connsiteY4" fmla="*/ 816773 h 1431942"/>
                <a:gd name="connsiteX5" fmla="*/ 1773059 w 3418540"/>
                <a:gd name="connsiteY5" fmla="*/ 673898 h 1431942"/>
                <a:gd name="connsiteX6" fmla="*/ 1526526 w 3418540"/>
                <a:gd name="connsiteY6" fmla="*/ 1096173 h 1431942"/>
                <a:gd name="connsiteX7" fmla="*/ 1379935 w 3418540"/>
                <a:gd name="connsiteY7" fmla="*/ 775498 h 1431942"/>
                <a:gd name="connsiteX8" fmla="*/ 2433378 w 3418540"/>
                <a:gd name="connsiteY8" fmla="*/ 327015 h 1431942"/>
                <a:gd name="connsiteX9" fmla="*/ 2678438 w 3418540"/>
                <a:gd name="connsiteY9" fmla="*/ 13498 h 1431942"/>
                <a:gd name="connsiteX10" fmla="*/ 3392658 w 3418540"/>
                <a:gd name="connsiteY10" fmla="*/ 826546 h 1431942"/>
                <a:gd name="connsiteX11" fmla="*/ 3333750 w 3418540"/>
                <a:gd name="connsiteY11" fmla="*/ 1327948 h 1431942"/>
                <a:gd name="connsiteX12" fmla="*/ 2621061 w 3418540"/>
                <a:gd name="connsiteY12" fmla="*/ 1359947 h 1431942"/>
                <a:gd name="connsiteX13" fmla="*/ 2082692 w 3418540"/>
                <a:gd name="connsiteY13" fmla="*/ 824181 h 1431942"/>
                <a:gd name="connsiteX0" fmla="*/ 0 w 3418540"/>
                <a:gd name="connsiteY0" fmla="*/ 948341 h 1433335"/>
                <a:gd name="connsiteX1" fmla="*/ 352425 w 3418540"/>
                <a:gd name="connsiteY1" fmla="*/ 843566 h 1433335"/>
                <a:gd name="connsiteX2" fmla="*/ 695325 w 3418540"/>
                <a:gd name="connsiteY2" fmla="*/ 1024541 h 1433335"/>
                <a:gd name="connsiteX3" fmla="*/ 838200 w 3418540"/>
                <a:gd name="connsiteY3" fmla="*/ 805466 h 1433335"/>
                <a:gd name="connsiteX4" fmla="*/ 1365792 w 3418540"/>
                <a:gd name="connsiteY4" fmla="*/ 818166 h 1433335"/>
                <a:gd name="connsiteX5" fmla="*/ 1773059 w 3418540"/>
                <a:gd name="connsiteY5" fmla="*/ 675291 h 1433335"/>
                <a:gd name="connsiteX6" fmla="*/ 1526526 w 3418540"/>
                <a:gd name="connsiteY6" fmla="*/ 1097566 h 1433335"/>
                <a:gd name="connsiteX7" fmla="*/ 1379935 w 3418540"/>
                <a:gd name="connsiteY7" fmla="*/ 776891 h 1433335"/>
                <a:gd name="connsiteX8" fmla="*/ 2203984 w 3418540"/>
                <a:gd name="connsiteY8" fmla="*/ 311475 h 1433335"/>
                <a:gd name="connsiteX9" fmla="*/ 2678438 w 3418540"/>
                <a:gd name="connsiteY9" fmla="*/ 14891 h 1433335"/>
                <a:gd name="connsiteX10" fmla="*/ 3392658 w 3418540"/>
                <a:gd name="connsiteY10" fmla="*/ 827939 h 1433335"/>
                <a:gd name="connsiteX11" fmla="*/ 3333750 w 3418540"/>
                <a:gd name="connsiteY11" fmla="*/ 1329341 h 1433335"/>
                <a:gd name="connsiteX12" fmla="*/ 2621061 w 3418540"/>
                <a:gd name="connsiteY12" fmla="*/ 1361340 h 1433335"/>
                <a:gd name="connsiteX13" fmla="*/ 2082692 w 3418540"/>
                <a:gd name="connsiteY13" fmla="*/ 825574 h 1433335"/>
                <a:gd name="connsiteX0" fmla="*/ 0 w 3333813"/>
                <a:gd name="connsiteY0" fmla="*/ 943865 h 1433722"/>
                <a:gd name="connsiteX1" fmla="*/ 352425 w 3333813"/>
                <a:gd name="connsiteY1" fmla="*/ 839090 h 1433722"/>
                <a:gd name="connsiteX2" fmla="*/ 695325 w 3333813"/>
                <a:gd name="connsiteY2" fmla="*/ 1020065 h 1433722"/>
                <a:gd name="connsiteX3" fmla="*/ 838200 w 3333813"/>
                <a:gd name="connsiteY3" fmla="*/ 800990 h 1433722"/>
                <a:gd name="connsiteX4" fmla="*/ 1365792 w 3333813"/>
                <a:gd name="connsiteY4" fmla="*/ 813690 h 1433722"/>
                <a:gd name="connsiteX5" fmla="*/ 1773059 w 3333813"/>
                <a:gd name="connsiteY5" fmla="*/ 670815 h 1433722"/>
                <a:gd name="connsiteX6" fmla="*/ 1526526 w 3333813"/>
                <a:gd name="connsiteY6" fmla="*/ 1093090 h 1433722"/>
                <a:gd name="connsiteX7" fmla="*/ 1379935 w 3333813"/>
                <a:gd name="connsiteY7" fmla="*/ 772415 h 1433722"/>
                <a:gd name="connsiteX8" fmla="*/ 2203984 w 3333813"/>
                <a:gd name="connsiteY8" fmla="*/ 306999 h 1433722"/>
                <a:gd name="connsiteX9" fmla="*/ 2678438 w 3333813"/>
                <a:gd name="connsiteY9" fmla="*/ 10415 h 1433722"/>
                <a:gd name="connsiteX10" fmla="*/ 2589780 w 3333813"/>
                <a:gd name="connsiteY10" fmla="*/ 721863 h 1433722"/>
                <a:gd name="connsiteX11" fmla="*/ 3333750 w 3333813"/>
                <a:gd name="connsiteY11" fmla="*/ 1324865 h 1433722"/>
                <a:gd name="connsiteX12" fmla="*/ 2621061 w 3333813"/>
                <a:gd name="connsiteY12" fmla="*/ 1356864 h 1433722"/>
                <a:gd name="connsiteX13" fmla="*/ 2082692 w 3333813"/>
                <a:gd name="connsiteY13" fmla="*/ 821098 h 1433722"/>
                <a:gd name="connsiteX0" fmla="*/ 0 w 2838641"/>
                <a:gd name="connsiteY0" fmla="*/ 943865 h 1420401"/>
                <a:gd name="connsiteX1" fmla="*/ 352425 w 2838641"/>
                <a:gd name="connsiteY1" fmla="*/ 839090 h 1420401"/>
                <a:gd name="connsiteX2" fmla="*/ 695325 w 2838641"/>
                <a:gd name="connsiteY2" fmla="*/ 1020065 h 1420401"/>
                <a:gd name="connsiteX3" fmla="*/ 838200 w 2838641"/>
                <a:gd name="connsiteY3" fmla="*/ 800990 h 1420401"/>
                <a:gd name="connsiteX4" fmla="*/ 1365792 w 2838641"/>
                <a:gd name="connsiteY4" fmla="*/ 813690 h 1420401"/>
                <a:gd name="connsiteX5" fmla="*/ 1773059 w 2838641"/>
                <a:gd name="connsiteY5" fmla="*/ 670815 h 1420401"/>
                <a:gd name="connsiteX6" fmla="*/ 1526526 w 2838641"/>
                <a:gd name="connsiteY6" fmla="*/ 1093090 h 1420401"/>
                <a:gd name="connsiteX7" fmla="*/ 1379935 w 2838641"/>
                <a:gd name="connsiteY7" fmla="*/ 772415 h 1420401"/>
                <a:gd name="connsiteX8" fmla="*/ 2203984 w 2838641"/>
                <a:gd name="connsiteY8" fmla="*/ 306999 h 1420401"/>
                <a:gd name="connsiteX9" fmla="*/ 2678438 w 2838641"/>
                <a:gd name="connsiteY9" fmla="*/ 10415 h 1420401"/>
                <a:gd name="connsiteX10" fmla="*/ 2589780 w 2838641"/>
                <a:gd name="connsiteY10" fmla="*/ 721863 h 1420401"/>
                <a:gd name="connsiteX11" fmla="*/ 2739413 w 2838641"/>
                <a:gd name="connsiteY11" fmla="*/ 1282531 h 1420401"/>
                <a:gd name="connsiteX12" fmla="*/ 2621061 w 2838641"/>
                <a:gd name="connsiteY12" fmla="*/ 1356864 h 1420401"/>
                <a:gd name="connsiteX13" fmla="*/ 2082692 w 2838641"/>
                <a:gd name="connsiteY13" fmla="*/ 821098 h 1420401"/>
                <a:gd name="connsiteX0" fmla="*/ 0 w 2754010"/>
                <a:gd name="connsiteY0" fmla="*/ 943865 h 1420401"/>
                <a:gd name="connsiteX1" fmla="*/ 352425 w 2754010"/>
                <a:gd name="connsiteY1" fmla="*/ 839090 h 1420401"/>
                <a:gd name="connsiteX2" fmla="*/ 695325 w 2754010"/>
                <a:gd name="connsiteY2" fmla="*/ 1020065 h 1420401"/>
                <a:gd name="connsiteX3" fmla="*/ 838200 w 2754010"/>
                <a:gd name="connsiteY3" fmla="*/ 800990 h 1420401"/>
                <a:gd name="connsiteX4" fmla="*/ 1365792 w 2754010"/>
                <a:gd name="connsiteY4" fmla="*/ 813690 h 1420401"/>
                <a:gd name="connsiteX5" fmla="*/ 1773059 w 2754010"/>
                <a:gd name="connsiteY5" fmla="*/ 670815 h 1420401"/>
                <a:gd name="connsiteX6" fmla="*/ 1526526 w 2754010"/>
                <a:gd name="connsiteY6" fmla="*/ 1093090 h 1420401"/>
                <a:gd name="connsiteX7" fmla="*/ 1379935 w 2754010"/>
                <a:gd name="connsiteY7" fmla="*/ 772415 h 1420401"/>
                <a:gd name="connsiteX8" fmla="*/ 2203984 w 2754010"/>
                <a:gd name="connsiteY8" fmla="*/ 306999 h 1420401"/>
                <a:gd name="connsiteX9" fmla="*/ 2678438 w 2754010"/>
                <a:gd name="connsiteY9" fmla="*/ 10415 h 1420401"/>
                <a:gd name="connsiteX10" fmla="*/ 2589780 w 2754010"/>
                <a:gd name="connsiteY10" fmla="*/ 721863 h 1420401"/>
                <a:gd name="connsiteX11" fmla="*/ 2739413 w 2754010"/>
                <a:gd name="connsiteY11" fmla="*/ 1282531 h 1420401"/>
                <a:gd name="connsiteX12" fmla="*/ 2172701 w 2754010"/>
                <a:gd name="connsiteY12" fmla="*/ 1356864 h 1420401"/>
                <a:gd name="connsiteX13" fmla="*/ 2082692 w 2754010"/>
                <a:gd name="connsiteY13" fmla="*/ 821098 h 1420401"/>
                <a:gd name="connsiteX0" fmla="*/ 0 w 2754010"/>
                <a:gd name="connsiteY0" fmla="*/ 943865 h 1420401"/>
                <a:gd name="connsiteX1" fmla="*/ 352425 w 2754010"/>
                <a:gd name="connsiteY1" fmla="*/ 839090 h 1420401"/>
                <a:gd name="connsiteX2" fmla="*/ 695325 w 2754010"/>
                <a:gd name="connsiteY2" fmla="*/ 1020065 h 1420401"/>
                <a:gd name="connsiteX3" fmla="*/ 838200 w 2754010"/>
                <a:gd name="connsiteY3" fmla="*/ 800990 h 1420401"/>
                <a:gd name="connsiteX4" fmla="*/ 1365792 w 2754010"/>
                <a:gd name="connsiteY4" fmla="*/ 813690 h 1420401"/>
                <a:gd name="connsiteX5" fmla="*/ 1773059 w 2754010"/>
                <a:gd name="connsiteY5" fmla="*/ 670815 h 1420401"/>
                <a:gd name="connsiteX6" fmla="*/ 1526526 w 2754010"/>
                <a:gd name="connsiteY6" fmla="*/ 1093090 h 1420401"/>
                <a:gd name="connsiteX7" fmla="*/ 1379935 w 2754010"/>
                <a:gd name="connsiteY7" fmla="*/ 772415 h 1420401"/>
                <a:gd name="connsiteX8" fmla="*/ 2203984 w 2754010"/>
                <a:gd name="connsiteY8" fmla="*/ 306999 h 1420401"/>
                <a:gd name="connsiteX9" fmla="*/ 2678438 w 2754010"/>
                <a:gd name="connsiteY9" fmla="*/ 10415 h 1420401"/>
                <a:gd name="connsiteX10" fmla="*/ 2589780 w 2754010"/>
                <a:gd name="connsiteY10" fmla="*/ 721863 h 1420401"/>
                <a:gd name="connsiteX11" fmla="*/ 2739413 w 2754010"/>
                <a:gd name="connsiteY11" fmla="*/ 1282531 h 1420401"/>
                <a:gd name="connsiteX12" fmla="*/ 2172701 w 2754010"/>
                <a:gd name="connsiteY12" fmla="*/ 1356864 h 1420401"/>
                <a:gd name="connsiteX13" fmla="*/ 2385075 w 2754010"/>
                <a:gd name="connsiteY13" fmla="*/ 914231 h 1420401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1773059 w 2754010"/>
                <a:gd name="connsiteY5" fmla="*/ 660410 h 1409996"/>
                <a:gd name="connsiteX6" fmla="*/ 1526526 w 2754010"/>
                <a:gd name="connsiteY6" fmla="*/ 1082685 h 1409996"/>
                <a:gd name="connsiteX7" fmla="*/ 1379935 w 2754010"/>
                <a:gd name="connsiteY7" fmla="*/ 762010 h 1409996"/>
                <a:gd name="connsiteX8" fmla="*/ 2276973 w 2754010"/>
                <a:gd name="connsiteY8" fmla="*/ 694527 h 1409996"/>
                <a:gd name="connsiteX9" fmla="*/ 2678438 w 2754010"/>
                <a:gd name="connsiteY9" fmla="*/ 10 h 1409996"/>
                <a:gd name="connsiteX10" fmla="*/ 2589780 w 2754010"/>
                <a:gd name="connsiteY10" fmla="*/ 711458 h 1409996"/>
                <a:gd name="connsiteX11" fmla="*/ 2739413 w 2754010"/>
                <a:gd name="connsiteY11" fmla="*/ 1272126 h 1409996"/>
                <a:gd name="connsiteX12" fmla="*/ 2172701 w 2754010"/>
                <a:gd name="connsiteY12" fmla="*/ 1346459 h 1409996"/>
                <a:gd name="connsiteX13" fmla="*/ 2385075 w 2754010"/>
                <a:gd name="connsiteY13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2190138 w 2754010"/>
                <a:gd name="connsiteY5" fmla="*/ 804343 h 1409996"/>
                <a:gd name="connsiteX6" fmla="*/ 1526526 w 2754010"/>
                <a:gd name="connsiteY6" fmla="*/ 1082685 h 1409996"/>
                <a:gd name="connsiteX7" fmla="*/ 1379935 w 2754010"/>
                <a:gd name="connsiteY7" fmla="*/ 762010 h 1409996"/>
                <a:gd name="connsiteX8" fmla="*/ 2276973 w 2754010"/>
                <a:gd name="connsiteY8" fmla="*/ 694527 h 1409996"/>
                <a:gd name="connsiteX9" fmla="*/ 2678438 w 2754010"/>
                <a:gd name="connsiteY9" fmla="*/ 10 h 1409996"/>
                <a:gd name="connsiteX10" fmla="*/ 2589780 w 2754010"/>
                <a:gd name="connsiteY10" fmla="*/ 711458 h 1409996"/>
                <a:gd name="connsiteX11" fmla="*/ 2739413 w 2754010"/>
                <a:gd name="connsiteY11" fmla="*/ 1272126 h 1409996"/>
                <a:gd name="connsiteX12" fmla="*/ 2172701 w 2754010"/>
                <a:gd name="connsiteY12" fmla="*/ 1346459 h 1409996"/>
                <a:gd name="connsiteX13" fmla="*/ 2385075 w 2754010"/>
                <a:gd name="connsiteY13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1526526 w 2754010"/>
                <a:gd name="connsiteY5" fmla="*/ 1082685 h 1409996"/>
                <a:gd name="connsiteX6" fmla="*/ 1379935 w 2754010"/>
                <a:gd name="connsiteY6" fmla="*/ 762010 h 1409996"/>
                <a:gd name="connsiteX7" fmla="*/ 2276973 w 2754010"/>
                <a:gd name="connsiteY7" fmla="*/ 694527 h 1409996"/>
                <a:gd name="connsiteX8" fmla="*/ 2678438 w 2754010"/>
                <a:gd name="connsiteY8" fmla="*/ 10 h 1409996"/>
                <a:gd name="connsiteX9" fmla="*/ 2589780 w 2754010"/>
                <a:gd name="connsiteY9" fmla="*/ 711458 h 1409996"/>
                <a:gd name="connsiteX10" fmla="*/ 2739413 w 2754010"/>
                <a:gd name="connsiteY10" fmla="*/ 1272126 h 1409996"/>
                <a:gd name="connsiteX11" fmla="*/ 2172701 w 2754010"/>
                <a:gd name="connsiteY11" fmla="*/ 1346459 h 1409996"/>
                <a:gd name="connsiteX12" fmla="*/ 2385075 w 2754010"/>
                <a:gd name="connsiteY12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1379935 w 2754010"/>
                <a:gd name="connsiteY5" fmla="*/ 762010 h 1409996"/>
                <a:gd name="connsiteX6" fmla="*/ 2276973 w 2754010"/>
                <a:gd name="connsiteY6" fmla="*/ 694527 h 1409996"/>
                <a:gd name="connsiteX7" fmla="*/ 2678438 w 2754010"/>
                <a:gd name="connsiteY7" fmla="*/ 10 h 1409996"/>
                <a:gd name="connsiteX8" fmla="*/ 2589780 w 2754010"/>
                <a:gd name="connsiteY8" fmla="*/ 711458 h 1409996"/>
                <a:gd name="connsiteX9" fmla="*/ 2739413 w 2754010"/>
                <a:gd name="connsiteY9" fmla="*/ 1272126 h 1409996"/>
                <a:gd name="connsiteX10" fmla="*/ 2172701 w 2754010"/>
                <a:gd name="connsiteY10" fmla="*/ 1346459 h 1409996"/>
                <a:gd name="connsiteX11" fmla="*/ 2385075 w 2754010"/>
                <a:gd name="connsiteY11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79935 w 2754010"/>
                <a:gd name="connsiteY4" fmla="*/ 762010 h 1409996"/>
                <a:gd name="connsiteX5" fmla="*/ 2276973 w 2754010"/>
                <a:gd name="connsiteY5" fmla="*/ 694527 h 1409996"/>
                <a:gd name="connsiteX6" fmla="*/ 2678438 w 2754010"/>
                <a:gd name="connsiteY6" fmla="*/ 10 h 1409996"/>
                <a:gd name="connsiteX7" fmla="*/ 2589780 w 2754010"/>
                <a:gd name="connsiteY7" fmla="*/ 711458 h 1409996"/>
                <a:gd name="connsiteX8" fmla="*/ 2739413 w 2754010"/>
                <a:gd name="connsiteY8" fmla="*/ 1272126 h 1409996"/>
                <a:gd name="connsiteX9" fmla="*/ 2172701 w 2754010"/>
                <a:gd name="connsiteY9" fmla="*/ 1346459 h 1409996"/>
                <a:gd name="connsiteX10" fmla="*/ 2385075 w 2754010"/>
                <a:gd name="connsiteY10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286092 w 2754010"/>
                <a:gd name="connsiteY4" fmla="*/ 787410 h 1409996"/>
                <a:gd name="connsiteX5" fmla="*/ 2276973 w 2754010"/>
                <a:gd name="connsiteY5" fmla="*/ 694527 h 1409996"/>
                <a:gd name="connsiteX6" fmla="*/ 2678438 w 2754010"/>
                <a:gd name="connsiteY6" fmla="*/ 10 h 1409996"/>
                <a:gd name="connsiteX7" fmla="*/ 2589780 w 2754010"/>
                <a:gd name="connsiteY7" fmla="*/ 711458 h 1409996"/>
                <a:gd name="connsiteX8" fmla="*/ 2739413 w 2754010"/>
                <a:gd name="connsiteY8" fmla="*/ 1272126 h 1409996"/>
                <a:gd name="connsiteX9" fmla="*/ 2172701 w 2754010"/>
                <a:gd name="connsiteY9" fmla="*/ 1346459 h 1409996"/>
                <a:gd name="connsiteX10" fmla="*/ 2385075 w 2754010"/>
                <a:gd name="connsiteY10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286092 w 2754010"/>
                <a:gd name="connsiteY4" fmla="*/ 787410 h 1409996"/>
                <a:gd name="connsiteX5" fmla="*/ 2037150 w 2754010"/>
                <a:gd name="connsiteY5" fmla="*/ 702993 h 1409996"/>
                <a:gd name="connsiteX6" fmla="*/ 2276973 w 2754010"/>
                <a:gd name="connsiteY6" fmla="*/ 694527 h 1409996"/>
                <a:gd name="connsiteX7" fmla="*/ 2678438 w 2754010"/>
                <a:gd name="connsiteY7" fmla="*/ 10 h 1409996"/>
                <a:gd name="connsiteX8" fmla="*/ 2589780 w 2754010"/>
                <a:gd name="connsiteY8" fmla="*/ 711458 h 1409996"/>
                <a:gd name="connsiteX9" fmla="*/ 2739413 w 2754010"/>
                <a:gd name="connsiteY9" fmla="*/ 1272126 h 1409996"/>
                <a:gd name="connsiteX10" fmla="*/ 2172701 w 2754010"/>
                <a:gd name="connsiteY10" fmla="*/ 1346459 h 1409996"/>
                <a:gd name="connsiteX11" fmla="*/ 2385075 w 2754010"/>
                <a:gd name="connsiteY11" fmla="*/ 903826 h 1409996"/>
                <a:gd name="connsiteX0" fmla="*/ 0 w 2788562"/>
                <a:gd name="connsiteY0" fmla="*/ 933460 h 1409996"/>
                <a:gd name="connsiteX1" fmla="*/ 352425 w 2788562"/>
                <a:gd name="connsiteY1" fmla="*/ 828685 h 1409996"/>
                <a:gd name="connsiteX2" fmla="*/ 695325 w 2788562"/>
                <a:gd name="connsiteY2" fmla="*/ 1009660 h 1409996"/>
                <a:gd name="connsiteX3" fmla="*/ 838200 w 2788562"/>
                <a:gd name="connsiteY3" fmla="*/ 790585 h 1409996"/>
                <a:gd name="connsiteX4" fmla="*/ 1286092 w 2788562"/>
                <a:gd name="connsiteY4" fmla="*/ 787410 h 1409996"/>
                <a:gd name="connsiteX5" fmla="*/ 2037150 w 2788562"/>
                <a:gd name="connsiteY5" fmla="*/ 702993 h 1409996"/>
                <a:gd name="connsiteX6" fmla="*/ 2276973 w 2788562"/>
                <a:gd name="connsiteY6" fmla="*/ 694527 h 1409996"/>
                <a:gd name="connsiteX7" fmla="*/ 2678438 w 2788562"/>
                <a:gd name="connsiteY7" fmla="*/ 10 h 1409996"/>
                <a:gd name="connsiteX8" fmla="*/ 2746185 w 2788562"/>
                <a:gd name="connsiteY8" fmla="*/ 711458 h 1409996"/>
                <a:gd name="connsiteX9" fmla="*/ 2739413 w 2788562"/>
                <a:gd name="connsiteY9" fmla="*/ 1272126 h 1409996"/>
                <a:gd name="connsiteX10" fmla="*/ 2172701 w 2788562"/>
                <a:gd name="connsiteY10" fmla="*/ 1346459 h 1409996"/>
                <a:gd name="connsiteX11" fmla="*/ 2385075 w 2788562"/>
                <a:gd name="connsiteY11" fmla="*/ 903826 h 1409996"/>
                <a:gd name="connsiteX0" fmla="*/ 0 w 2819308"/>
                <a:gd name="connsiteY0" fmla="*/ 933460 h 1668652"/>
                <a:gd name="connsiteX1" fmla="*/ 352425 w 2819308"/>
                <a:gd name="connsiteY1" fmla="*/ 828685 h 1668652"/>
                <a:gd name="connsiteX2" fmla="*/ 695325 w 2819308"/>
                <a:gd name="connsiteY2" fmla="*/ 1009660 h 1668652"/>
                <a:gd name="connsiteX3" fmla="*/ 838200 w 2819308"/>
                <a:gd name="connsiteY3" fmla="*/ 790585 h 1668652"/>
                <a:gd name="connsiteX4" fmla="*/ 1286092 w 2819308"/>
                <a:gd name="connsiteY4" fmla="*/ 787410 h 1668652"/>
                <a:gd name="connsiteX5" fmla="*/ 2037150 w 2819308"/>
                <a:gd name="connsiteY5" fmla="*/ 702993 h 1668652"/>
                <a:gd name="connsiteX6" fmla="*/ 2276973 w 2819308"/>
                <a:gd name="connsiteY6" fmla="*/ 694527 h 1668652"/>
                <a:gd name="connsiteX7" fmla="*/ 2678438 w 2819308"/>
                <a:gd name="connsiteY7" fmla="*/ 10 h 1668652"/>
                <a:gd name="connsiteX8" fmla="*/ 2746185 w 2819308"/>
                <a:gd name="connsiteY8" fmla="*/ 711458 h 1668652"/>
                <a:gd name="connsiteX9" fmla="*/ 2781121 w 2819308"/>
                <a:gd name="connsiteY9" fmla="*/ 1644659 h 1668652"/>
                <a:gd name="connsiteX10" fmla="*/ 2172701 w 2819308"/>
                <a:gd name="connsiteY10" fmla="*/ 1346459 h 1668652"/>
                <a:gd name="connsiteX11" fmla="*/ 2385075 w 2819308"/>
                <a:gd name="connsiteY11" fmla="*/ 903826 h 1668652"/>
                <a:gd name="connsiteX0" fmla="*/ 0 w 2816257"/>
                <a:gd name="connsiteY0" fmla="*/ 933460 h 1686511"/>
                <a:gd name="connsiteX1" fmla="*/ 352425 w 2816257"/>
                <a:gd name="connsiteY1" fmla="*/ 828685 h 1686511"/>
                <a:gd name="connsiteX2" fmla="*/ 695325 w 2816257"/>
                <a:gd name="connsiteY2" fmla="*/ 1009660 h 1686511"/>
                <a:gd name="connsiteX3" fmla="*/ 838200 w 2816257"/>
                <a:gd name="connsiteY3" fmla="*/ 790585 h 1686511"/>
                <a:gd name="connsiteX4" fmla="*/ 1286092 w 2816257"/>
                <a:gd name="connsiteY4" fmla="*/ 787410 h 1686511"/>
                <a:gd name="connsiteX5" fmla="*/ 2037150 w 2816257"/>
                <a:gd name="connsiteY5" fmla="*/ 702993 h 1686511"/>
                <a:gd name="connsiteX6" fmla="*/ 2276973 w 2816257"/>
                <a:gd name="connsiteY6" fmla="*/ 694527 h 1686511"/>
                <a:gd name="connsiteX7" fmla="*/ 2678438 w 2816257"/>
                <a:gd name="connsiteY7" fmla="*/ 10 h 1686511"/>
                <a:gd name="connsiteX8" fmla="*/ 2746185 w 2816257"/>
                <a:gd name="connsiteY8" fmla="*/ 711458 h 1686511"/>
                <a:gd name="connsiteX9" fmla="*/ 2781121 w 2816257"/>
                <a:gd name="connsiteY9" fmla="*/ 1644659 h 1686511"/>
                <a:gd name="connsiteX10" fmla="*/ 2214409 w 2816257"/>
                <a:gd name="connsiteY10" fmla="*/ 1456526 h 1686511"/>
                <a:gd name="connsiteX11" fmla="*/ 2385075 w 2816257"/>
                <a:gd name="connsiteY11" fmla="*/ 903826 h 1686511"/>
                <a:gd name="connsiteX0" fmla="*/ 0 w 2898768"/>
                <a:gd name="connsiteY0" fmla="*/ 933865 h 1680532"/>
                <a:gd name="connsiteX1" fmla="*/ 352425 w 2898768"/>
                <a:gd name="connsiteY1" fmla="*/ 829090 h 1680532"/>
                <a:gd name="connsiteX2" fmla="*/ 695325 w 2898768"/>
                <a:gd name="connsiteY2" fmla="*/ 1010065 h 1680532"/>
                <a:gd name="connsiteX3" fmla="*/ 838200 w 2898768"/>
                <a:gd name="connsiteY3" fmla="*/ 790990 h 1680532"/>
                <a:gd name="connsiteX4" fmla="*/ 1286092 w 2898768"/>
                <a:gd name="connsiteY4" fmla="*/ 787815 h 1680532"/>
                <a:gd name="connsiteX5" fmla="*/ 2037150 w 2898768"/>
                <a:gd name="connsiteY5" fmla="*/ 703398 h 1680532"/>
                <a:gd name="connsiteX6" fmla="*/ 2276973 w 2898768"/>
                <a:gd name="connsiteY6" fmla="*/ 694932 h 1680532"/>
                <a:gd name="connsiteX7" fmla="*/ 2678438 w 2898768"/>
                <a:gd name="connsiteY7" fmla="*/ 415 h 1680532"/>
                <a:gd name="connsiteX8" fmla="*/ 2892164 w 2898768"/>
                <a:gd name="connsiteY8" fmla="*/ 804996 h 1680532"/>
                <a:gd name="connsiteX9" fmla="*/ 2781121 w 2898768"/>
                <a:gd name="connsiteY9" fmla="*/ 1645064 h 1680532"/>
                <a:gd name="connsiteX10" fmla="*/ 2214409 w 2898768"/>
                <a:gd name="connsiteY10" fmla="*/ 1456931 h 1680532"/>
                <a:gd name="connsiteX11" fmla="*/ 2385075 w 2898768"/>
                <a:gd name="connsiteY11" fmla="*/ 904231 h 1680532"/>
                <a:gd name="connsiteX0" fmla="*/ 0 w 2898769"/>
                <a:gd name="connsiteY0" fmla="*/ 948340 h 1695007"/>
                <a:gd name="connsiteX1" fmla="*/ 352425 w 2898769"/>
                <a:gd name="connsiteY1" fmla="*/ 843565 h 1695007"/>
                <a:gd name="connsiteX2" fmla="*/ 695325 w 2898769"/>
                <a:gd name="connsiteY2" fmla="*/ 1024540 h 1695007"/>
                <a:gd name="connsiteX3" fmla="*/ 838200 w 2898769"/>
                <a:gd name="connsiteY3" fmla="*/ 805465 h 1695007"/>
                <a:gd name="connsiteX4" fmla="*/ 1286092 w 2898769"/>
                <a:gd name="connsiteY4" fmla="*/ 802290 h 1695007"/>
                <a:gd name="connsiteX5" fmla="*/ 2037150 w 2898769"/>
                <a:gd name="connsiteY5" fmla="*/ 717873 h 1695007"/>
                <a:gd name="connsiteX6" fmla="*/ 2256120 w 2898769"/>
                <a:gd name="connsiteY6" fmla="*/ 328407 h 1695007"/>
                <a:gd name="connsiteX7" fmla="*/ 2678438 w 2898769"/>
                <a:gd name="connsiteY7" fmla="*/ 14890 h 1695007"/>
                <a:gd name="connsiteX8" fmla="*/ 2892164 w 2898769"/>
                <a:gd name="connsiteY8" fmla="*/ 819471 h 1695007"/>
                <a:gd name="connsiteX9" fmla="*/ 2781121 w 2898769"/>
                <a:gd name="connsiteY9" fmla="*/ 1659539 h 1695007"/>
                <a:gd name="connsiteX10" fmla="*/ 2214409 w 2898769"/>
                <a:gd name="connsiteY10" fmla="*/ 1471406 h 1695007"/>
                <a:gd name="connsiteX11" fmla="*/ 2385075 w 2898769"/>
                <a:gd name="connsiteY11" fmla="*/ 918706 h 1695007"/>
                <a:gd name="connsiteX0" fmla="*/ 0 w 2845041"/>
                <a:gd name="connsiteY0" fmla="*/ 948340 h 1695007"/>
                <a:gd name="connsiteX1" fmla="*/ 352425 w 2845041"/>
                <a:gd name="connsiteY1" fmla="*/ 843565 h 1695007"/>
                <a:gd name="connsiteX2" fmla="*/ 695325 w 2845041"/>
                <a:gd name="connsiteY2" fmla="*/ 1024540 h 1695007"/>
                <a:gd name="connsiteX3" fmla="*/ 838200 w 2845041"/>
                <a:gd name="connsiteY3" fmla="*/ 805465 h 1695007"/>
                <a:gd name="connsiteX4" fmla="*/ 1286092 w 2845041"/>
                <a:gd name="connsiteY4" fmla="*/ 802290 h 1695007"/>
                <a:gd name="connsiteX5" fmla="*/ 2037150 w 2845041"/>
                <a:gd name="connsiteY5" fmla="*/ 717873 h 1695007"/>
                <a:gd name="connsiteX6" fmla="*/ 2256120 w 2845041"/>
                <a:gd name="connsiteY6" fmla="*/ 328407 h 1695007"/>
                <a:gd name="connsiteX7" fmla="*/ 2678438 w 2845041"/>
                <a:gd name="connsiteY7" fmla="*/ 14890 h 1695007"/>
                <a:gd name="connsiteX8" fmla="*/ 2819175 w 2845041"/>
                <a:gd name="connsiteY8" fmla="*/ 819471 h 1695007"/>
                <a:gd name="connsiteX9" fmla="*/ 2781121 w 2845041"/>
                <a:gd name="connsiteY9" fmla="*/ 1659539 h 1695007"/>
                <a:gd name="connsiteX10" fmla="*/ 2214409 w 2845041"/>
                <a:gd name="connsiteY10" fmla="*/ 1471406 h 1695007"/>
                <a:gd name="connsiteX11" fmla="*/ 2385075 w 2845041"/>
                <a:gd name="connsiteY11" fmla="*/ 918706 h 1695007"/>
                <a:gd name="connsiteX0" fmla="*/ 0 w 2845041"/>
                <a:gd name="connsiteY0" fmla="*/ 948340 h 1695007"/>
                <a:gd name="connsiteX1" fmla="*/ 352425 w 2845041"/>
                <a:gd name="connsiteY1" fmla="*/ 843565 h 1695007"/>
                <a:gd name="connsiteX2" fmla="*/ 695325 w 2845041"/>
                <a:gd name="connsiteY2" fmla="*/ 1024540 h 1695007"/>
                <a:gd name="connsiteX3" fmla="*/ 838200 w 2845041"/>
                <a:gd name="connsiteY3" fmla="*/ 805465 h 1695007"/>
                <a:gd name="connsiteX4" fmla="*/ 1286092 w 2845041"/>
                <a:gd name="connsiteY4" fmla="*/ 802290 h 1695007"/>
                <a:gd name="connsiteX5" fmla="*/ 2037150 w 2845041"/>
                <a:gd name="connsiteY5" fmla="*/ 717873 h 1695007"/>
                <a:gd name="connsiteX6" fmla="*/ 2256120 w 2845041"/>
                <a:gd name="connsiteY6" fmla="*/ 328407 h 1695007"/>
                <a:gd name="connsiteX7" fmla="*/ 2678438 w 2845041"/>
                <a:gd name="connsiteY7" fmla="*/ 14890 h 1695007"/>
                <a:gd name="connsiteX8" fmla="*/ 2819175 w 2845041"/>
                <a:gd name="connsiteY8" fmla="*/ 819471 h 1695007"/>
                <a:gd name="connsiteX9" fmla="*/ 2781121 w 2845041"/>
                <a:gd name="connsiteY9" fmla="*/ 1659539 h 1695007"/>
                <a:gd name="connsiteX10" fmla="*/ 2214409 w 2845041"/>
                <a:gd name="connsiteY10" fmla="*/ 1471406 h 1695007"/>
                <a:gd name="connsiteX11" fmla="*/ 2468490 w 2845041"/>
                <a:gd name="connsiteY11" fmla="*/ 859439 h 1695007"/>
                <a:gd name="connsiteX0" fmla="*/ 0 w 2834615"/>
                <a:gd name="connsiteY0" fmla="*/ 948340 h 1686609"/>
                <a:gd name="connsiteX1" fmla="*/ 352425 w 2834615"/>
                <a:gd name="connsiteY1" fmla="*/ 843565 h 1686609"/>
                <a:gd name="connsiteX2" fmla="*/ 695325 w 2834615"/>
                <a:gd name="connsiteY2" fmla="*/ 1024540 h 1686609"/>
                <a:gd name="connsiteX3" fmla="*/ 838200 w 2834615"/>
                <a:gd name="connsiteY3" fmla="*/ 805465 h 1686609"/>
                <a:gd name="connsiteX4" fmla="*/ 1286092 w 2834615"/>
                <a:gd name="connsiteY4" fmla="*/ 802290 h 1686609"/>
                <a:gd name="connsiteX5" fmla="*/ 2037150 w 2834615"/>
                <a:gd name="connsiteY5" fmla="*/ 717873 h 1686609"/>
                <a:gd name="connsiteX6" fmla="*/ 2256120 w 2834615"/>
                <a:gd name="connsiteY6" fmla="*/ 328407 h 1686609"/>
                <a:gd name="connsiteX7" fmla="*/ 2678438 w 2834615"/>
                <a:gd name="connsiteY7" fmla="*/ 14890 h 1686609"/>
                <a:gd name="connsiteX8" fmla="*/ 2819175 w 2834615"/>
                <a:gd name="connsiteY8" fmla="*/ 819471 h 1686609"/>
                <a:gd name="connsiteX9" fmla="*/ 2781121 w 2834615"/>
                <a:gd name="connsiteY9" fmla="*/ 1659539 h 1686609"/>
                <a:gd name="connsiteX10" fmla="*/ 2390364 w 2834615"/>
                <a:gd name="connsiteY10" fmla="*/ 1423781 h 1686609"/>
                <a:gd name="connsiteX11" fmla="*/ 2468490 w 2834615"/>
                <a:gd name="connsiteY11" fmla="*/ 859439 h 1686609"/>
                <a:gd name="connsiteX0" fmla="*/ 0 w 2834615"/>
                <a:gd name="connsiteY0" fmla="*/ 948340 h 1686609"/>
                <a:gd name="connsiteX1" fmla="*/ 352425 w 2834615"/>
                <a:gd name="connsiteY1" fmla="*/ 843565 h 1686609"/>
                <a:gd name="connsiteX2" fmla="*/ 695325 w 2834615"/>
                <a:gd name="connsiteY2" fmla="*/ 1024540 h 1686609"/>
                <a:gd name="connsiteX3" fmla="*/ 838200 w 2834615"/>
                <a:gd name="connsiteY3" fmla="*/ 805465 h 1686609"/>
                <a:gd name="connsiteX4" fmla="*/ 1286092 w 2834615"/>
                <a:gd name="connsiteY4" fmla="*/ 802290 h 1686609"/>
                <a:gd name="connsiteX5" fmla="*/ 2037150 w 2834615"/>
                <a:gd name="connsiteY5" fmla="*/ 717873 h 1686609"/>
                <a:gd name="connsiteX6" fmla="*/ 2256120 w 2834615"/>
                <a:gd name="connsiteY6" fmla="*/ 328407 h 1686609"/>
                <a:gd name="connsiteX7" fmla="*/ 2678438 w 2834615"/>
                <a:gd name="connsiteY7" fmla="*/ 14890 h 1686609"/>
                <a:gd name="connsiteX8" fmla="*/ 2819175 w 2834615"/>
                <a:gd name="connsiteY8" fmla="*/ 819471 h 1686609"/>
                <a:gd name="connsiteX9" fmla="*/ 2781121 w 2834615"/>
                <a:gd name="connsiteY9" fmla="*/ 1659539 h 1686609"/>
                <a:gd name="connsiteX10" fmla="*/ 2390364 w 2834615"/>
                <a:gd name="connsiteY10" fmla="*/ 1423781 h 1686609"/>
                <a:gd name="connsiteX11" fmla="*/ 2609254 w 2834615"/>
                <a:gd name="connsiteY11" fmla="*/ 735614 h 1686609"/>
                <a:gd name="connsiteX0" fmla="*/ 0 w 2834615"/>
                <a:gd name="connsiteY0" fmla="*/ 948340 h 1686609"/>
                <a:gd name="connsiteX1" fmla="*/ 352425 w 2834615"/>
                <a:gd name="connsiteY1" fmla="*/ 843565 h 1686609"/>
                <a:gd name="connsiteX2" fmla="*/ 695325 w 2834615"/>
                <a:gd name="connsiteY2" fmla="*/ 1024540 h 1686609"/>
                <a:gd name="connsiteX3" fmla="*/ 838200 w 2834615"/>
                <a:gd name="connsiteY3" fmla="*/ 805465 h 1686609"/>
                <a:gd name="connsiteX4" fmla="*/ 1286092 w 2834615"/>
                <a:gd name="connsiteY4" fmla="*/ 802290 h 1686609"/>
                <a:gd name="connsiteX5" fmla="*/ 2037150 w 2834615"/>
                <a:gd name="connsiteY5" fmla="*/ 717873 h 1686609"/>
                <a:gd name="connsiteX6" fmla="*/ 2256120 w 2834615"/>
                <a:gd name="connsiteY6" fmla="*/ 328407 h 1686609"/>
                <a:gd name="connsiteX7" fmla="*/ 2678438 w 2834615"/>
                <a:gd name="connsiteY7" fmla="*/ 14890 h 1686609"/>
                <a:gd name="connsiteX8" fmla="*/ 2819175 w 2834615"/>
                <a:gd name="connsiteY8" fmla="*/ 819471 h 1686609"/>
                <a:gd name="connsiteX9" fmla="*/ 2781121 w 2834615"/>
                <a:gd name="connsiteY9" fmla="*/ 1659539 h 1686609"/>
                <a:gd name="connsiteX10" fmla="*/ 2390364 w 2834615"/>
                <a:gd name="connsiteY10" fmla="*/ 1423781 h 1686609"/>
                <a:gd name="connsiteX11" fmla="*/ 2609254 w 2834615"/>
                <a:gd name="connsiteY11" fmla="*/ 735614 h 1686609"/>
                <a:gd name="connsiteX0" fmla="*/ 0 w 2834615"/>
                <a:gd name="connsiteY0" fmla="*/ 948340 h 1688327"/>
                <a:gd name="connsiteX1" fmla="*/ 352425 w 2834615"/>
                <a:gd name="connsiteY1" fmla="*/ 843565 h 1688327"/>
                <a:gd name="connsiteX2" fmla="*/ 695325 w 2834615"/>
                <a:gd name="connsiteY2" fmla="*/ 1024540 h 1688327"/>
                <a:gd name="connsiteX3" fmla="*/ 838200 w 2834615"/>
                <a:gd name="connsiteY3" fmla="*/ 805465 h 1688327"/>
                <a:gd name="connsiteX4" fmla="*/ 1286092 w 2834615"/>
                <a:gd name="connsiteY4" fmla="*/ 802290 h 1688327"/>
                <a:gd name="connsiteX5" fmla="*/ 2037150 w 2834615"/>
                <a:gd name="connsiteY5" fmla="*/ 717873 h 1688327"/>
                <a:gd name="connsiteX6" fmla="*/ 2256120 w 2834615"/>
                <a:gd name="connsiteY6" fmla="*/ 328407 h 1688327"/>
                <a:gd name="connsiteX7" fmla="*/ 2678438 w 2834615"/>
                <a:gd name="connsiteY7" fmla="*/ 14890 h 1688327"/>
                <a:gd name="connsiteX8" fmla="*/ 2819175 w 2834615"/>
                <a:gd name="connsiteY8" fmla="*/ 819471 h 1688327"/>
                <a:gd name="connsiteX9" fmla="*/ 2781121 w 2834615"/>
                <a:gd name="connsiteY9" fmla="*/ 1659539 h 1688327"/>
                <a:gd name="connsiteX10" fmla="*/ 2390364 w 2834615"/>
                <a:gd name="connsiteY10" fmla="*/ 1423781 h 1688327"/>
                <a:gd name="connsiteX11" fmla="*/ 2609254 w 2834615"/>
                <a:gd name="connsiteY11" fmla="*/ 735614 h 168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34615" h="1688327">
                  <a:moveTo>
                    <a:pt x="0" y="948340"/>
                  </a:moveTo>
                  <a:cubicBezTo>
                    <a:pt x="118269" y="889602"/>
                    <a:pt x="236538" y="830865"/>
                    <a:pt x="352425" y="843565"/>
                  </a:cubicBezTo>
                  <a:cubicBezTo>
                    <a:pt x="468312" y="856265"/>
                    <a:pt x="614363" y="1030890"/>
                    <a:pt x="695325" y="1024540"/>
                  </a:cubicBezTo>
                  <a:cubicBezTo>
                    <a:pt x="776287" y="1018190"/>
                    <a:pt x="739739" y="842507"/>
                    <a:pt x="838200" y="805465"/>
                  </a:cubicBezTo>
                  <a:cubicBezTo>
                    <a:pt x="936661" y="768423"/>
                    <a:pt x="1086267" y="816889"/>
                    <a:pt x="1286092" y="802290"/>
                  </a:cubicBezTo>
                  <a:cubicBezTo>
                    <a:pt x="1485917" y="787691"/>
                    <a:pt x="1872003" y="733353"/>
                    <a:pt x="2037150" y="717873"/>
                  </a:cubicBezTo>
                  <a:cubicBezTo>
                    <a:pt x="2202297" y="702393"/>
                    <a:pt x="2177044" y="446982"/>
                    <a:pt x="2256120" y="328407"/>
                  </a:cubicBezTo>
                  <a:cubicBezTo>
                    <a:pt x="2335196" y="209832"/>
                    <a:pt x="2584596" y="-66954"/>
                    <a:pt x="2678438" y="14890"/>
                  </a:cubicBezTo>
                  <a:cubicBezTo>
                    <a:pt x="2772280" y="96734"/>
                    <a:pt x="2800323" y="649785"/>
                    <a:pt x="2819175" y="819471"/>
                  </a:cubicBezTo>
                  <a:cubicBezTo>
                    <a:pt x="2838027" y="989157"/>
                    <a:pt x="2852590" y="1558821"/>
                    <a:pt x="2781121" y="1659539"/>
                  </a:cubicBezTo>
                  <a:cubicBezTo>
                    <a:pt x="2709652" y="1760257"/>
                    <a:pt x="2488521" y="1576181"/>
                    <a:pt x="2390364" y="1423781"/>
                  </a:cubicBezTo>
                  <a:cubicBezTo>
                    <a:pt x="2200971" y="1208940"/>
                    <a:pt x="2011947" y="897326"/>
                    <a:pt x="2609254" y="735614"/>
                  </a:cubicBezTo>
                </a:path>
              </a:pathLst>
            </a:custGeom>
            <a:noFill/>
            <a:ln w="88900" cap="rnd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C3DC5467-BF2D-45D7-B9FC-D2870F70B492}"/>
                </a:ext>
              </a:extLst>
            </p:cNvPr>
            <p:cNvSpPr/>
            <p:nvPr/>
          </p:nvSpPr>
          <p:spPr>
            <a:xfrm rot="5400000">
              <a:off x="4804529" y="116418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8E55D9B7-96A3-4565-91A1-780FE6D0CA06}"/>
                </a:ext>
              </a:extLst>
            </p:cNvPr>
            <p:cNvSpPr/>
            <p:nvPr/>
          </p:nvSpPr>
          <p:spPr>
            <a:xfrm rot="5400000">
              <a:off x="4777598" y="203372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8D99DFE1-AE08-4CD8-A97A-75E3D17384D0}"/>
                </a:ext>
              </a:extLst>
            </p:cNvPr>
            <p:cNvSpPr/>
            <p:nvPr/>
          </p:nvSpPr>
          <p:spPr>
            <a:xfrm rot="5400000">
              <a:off x="4777598" y="293690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0987CF94-C8F7-4FE3-99E2-65FEC0FDF53E}"/>
                </a:ext>
              </a:extLst>
            </p:cNvPr>
            <p:cNvSpPr/>
            <p:nvPr/>
          </p:nvSpPr>
          <p:spPr>
            <a:xfrm rot="5400000">
              <a:off x="4400415" y="253917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579834A5-79D6-4098-909C-0A7753039BD5}"/>
                </a:ext>
              </a:extLst>
            </p:cNvPr>
            <p:cNvSpPr/>
            <p:nvPr/>
          </p:nvSpPr>
          <p:spPr>
            <a:xfrm rot="5400000">
              <a:off x="4367062" y="344954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2881B8BB-27CA-4B2C-9AB0-1730AD938360}"/>
                </a:ext>
              </a:extLst>
            </p:cNvPr>
            <p:cNvSpPr/>
            <p:nvPr/>
          </p:nvSpPr>
          <p:spPr>
            <a:xfrm rot="5400000">
              <a:off x="4422973" y="167484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21471872-4E66-4225-9746-D865FFB34271}"/>
                </a:ext>
              </a:extLst>
            </p:cNvPr>
            <p:cNvSpPr/>
            <p:nvPr/>
          </p:nvSpPr>
          <p:spPr>
            <a:xfrm rot="5400000">
              <a:off x="4790436" y="166325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A6AE5598-1AC5-4EA1-B978-E300E423E1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89004" y="4392279"/>
              <a:ext cx="0" cy="391407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A697F8FB-7BC7-45C7-B88A-044B8D19EB2D}"/>
                </a:ext>
              </a:extLst>
            </p:cNvPr>
            <p:cNvSpPr/>
            <p:nvPr/>
          </p:nvSpPr>
          <p:spPr>
            <a:xfrm rot="5400000">
              <a:off x="4786582" y="2591410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37FE3E4F-3876-496D-B031-99B27E0BE64F}"/>
                </a:ext>
              </a:extLst>
            </p:cNvPr>
            <p:cNvSpPr/>
            <p:nvPr/>
          </p:nvSpPr>
          <p:spPr>
            <a:xfrm rot="5400000">
              <a:off x="4777597" y="4053138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6DDC3A59-6E49-460A-946D-5197CA15A7D6}"/>
                </a:ext>
              </a:extLst>
            </p:cNvPr>
            <p:cNvSpPr/>
            <p:nvPr/>
          </p:nvSpPr>
          <p:spPr>
            <a:xfrm rot="5400000">
              <a:off x="3028183" y="504828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EF641328-EB1F-455F-8E9A-E25F9CDB2077}"/>
                </a:ext>
              </a:extLst>
            </p:cNvPr>
            <p:cNvSpPr/>
            <p:nvPr/>
          </p:nvSpPr>
          <p:spPr>
            <a:xfrm rot="5400000">
              <a:off x="3028183" y="266561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40" name="Picture 139">
            <a:extLst>
              <a:ext uri="{FF2B5EF4-FFF2-40B4-BE49-F238E27FC236}">
                <a16:creationId xmlns:a16="http://schemas.microsoft.com/office/drawing/2014/main" id="{3E1E29DD-5A72-4F24-B6B2-504BC51847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1398" y="3555119"/>
            <a:ext cx="723900" cy="285750"/>
          </a:xfrm>
          <a:prstGeom prst="rect">
            <a:avLst/>
          </a:prstGeom>
        </p:spPr>
      </p:pic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48629E8F-C326-4644-9B3E-C4CA9D353F90}"/>
              </a:ext>
            </a:extLst>
          </p:cNvPr>
          <p:cNvCxnSpPr>
            <a:cxnSpLocks/>
          </p:cNvCxnSpPr>
          <p:nvPr/>
        </p:nvCxnSpPr>
        <p:spPr>
          <a:xfrm>
            <a:off x="11228773" y="3435852"/>
            <a:ext cx="0" cy="48863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233C2906-E48E-4BA7-8507-DC1A84FF7745}"/>
              </a:ext>
            </a:extLst>
          </p:cNvPr>
          <p:cNvCxnSpPr>
            <a:cxnSpLocks/>
          </p:cNvCxnSpPr>
          <p:nvPr/>
        </p:nvCxnSpPr>
        <p:spPr>
          <a:xfrm>
            <a:off x="10990648" y="3441952"/>
            <a:ext cx="0" cy="48863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8C936AC5-F733-495A-B9AD-CB4970A16D2B}"/>
              </a:ext>
            </a:extLst>
          </p:cNvPr>
          <p:cNvGrpSpPr/>
          <p:nvPr/>
        </p:nvGrpSpPr>
        <p:grpSpPr>
          <a:xfrm>
            <a:off x="9876223" y="3151280"/>
            <a:ext cx="1809748" cy="1000037"/>
            <a:chOff x="9801225" y="4385808"/>
            <a:chExt cx="1809748" cy="1000037"/>
          </a:xfrm>
          <a:solidFill>
            <a:schemeClr val="bg1"/>
          </a:solidFill>
        </p:grpSpPr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CA55EEB8-66D8-4289-A1D9-44A0FBC374E4}"/>
                </a:ext>
              </a:extLst>
            </p:cNvPr>
            <p:cNvSpPr/>
            <p:nvPr/>
          </p:nvSpPr>
          <p:spPr>
            <a:xfrm>
              <a:off x="9801225" y="4385808"/>
              <a:ext cx="1809748" cy="10000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7" name="Picture 146">
              <a:extLst>
                <a:ext uri="{FF2B5EF4-FFF2-40B4-BE49-F238E27FC236}">
                  <a16:creationId xmlns:a16="http://schemas.microsoft.com/office/drawing/2014/main" id="{35C69C1A-3C59-488A-B362-3E32DFAC4F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877425" y="4704621"/>
              <a:ext cx="1476375" cy="381000"/>
            </a:xfrm>
            <a:prstGeom prst="rect">
              <a:avLst/>
            </a:prstGeom>
            <a:grpFill/>
          </p:spPr>
        </p:pic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6C872A91-BE18-93AB-726A-E2641E74950B}"/>
              </a:ext>
            </a:extLst>
          </p:cNvPr>
          <p:cNvSpPr txBox="1"/>
          <p:nvPr/>
        </p:nvSpPr>
        <p:spPr>
          <a:xfrm>
            <a:off x="3107883" y="2090331"/>
            <a:ext cx="6284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b="1" dirty="0">
                <a:solidFill>
                  <a:schemeClr val="accent6"/>
                </a:solidFill>
                <a:latin typeface="Lucida grande" panose="020B0502040204020203"/>
              </a:rPr>
              <a:t>2Cd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36BE439-99B0-9088-A1C3-7501116F2A7F}"/>
              </a:ext>
            </a:extLst>
          </p:cNvPr>
          <p:cNvSpPr txBox="1"/>
          <p:nvPr/>
        </p:nvSpPr>
        <p:spPr>
          <a:xfrm>
            <a:off x="2022634" y="2771364"/>
            <a:ext cx="485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b="1" dirty="0">
                <a:solidFill>
                  <a:schemeClr val="accent6"/>
                </a:solidFill>
                <a:latin typeface="Lucida grande" panose="020B0502040204020203"/>
              </a:rPr>
              <a:t>2C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D42E4A8-2661-4087-E9B1-1D2BD243DA87}"/>
              </a:ext>
            </a:extLst>
          </p:cNvPr>
          <p:cNvSpPr txBox="1"/>
          <p:nvPr/>
        </p:nvSpPr>
        <p:spPr>
          <a:xfrm>
            <a:off x="1247931" y="3062896"/>
            <a:ext cx="485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b="1" dirty="0">
                <a:solidFill>
                  <a:schemeClr val="accent1"/>
                </a:solidFill>
                <a:latin typeface="Lucida grande" panose="020B0502040204020203"/>
              </a:rPr>
              <a:t>1C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B215843-EC5F-4647-0693-1555497BE6DB}"/>
              </a:ext>
            </a:extLst>
          </p:cNvPr>
          <p:cNvCxnSpPr>
            <a:cxnSpLocks/>
          </p:cNvCxnSpPr>
          <p:nvPr/>
        </p:nvCxnSpPr>
        <p:spPr>
          <a:xfrm>
            <a:off x="7896736" y="6280023"/>
            <a:ext cx="0" cy="378118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3450105D-C148-4EA7-BB29-9CBF8E3D519C}"/>
              </a:ext>
            </a:extLst>
          </p:cNvPr>
          <p:cNvGrpSpPr/>
          <p:nvPr/>
        </p:nvGrpSpPr>
        <p:grpSpPr>
          <a:xfrm>
            <a:off x="5324039" y="1731744"/>
            <a:ext cx="3929427" cy="5007932"/>
            <a:chOff x="4131286" y="1562511"/>
            <a:chExt cx="3929427" cy="4968917"/>
          </a:xfrm>
        </p:grpSpPr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EDCBD93A-83F8-4942-A1AA-3BA5DB14AEAB}"/>
                </a:ext>
              </a:extLst>
            </p:cNvPr>
            <p:cNvSpPr/>
            <p:nvPr/>
          </p:nvSpPr>
          <p:spPr>
            <a:xfrm>
              <a:off x="4131287" y="1562511"/>
              <a:ext cx="3929426" cy="49689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A1E7838-A91A-4DDF-82BF-B6254AF0C303}"/>
                </a:ext>
              </a:extLst>
            </p:cNvPr>
            <p:cNvSpPr/>
            <p:nvPr/>
          </p:nvSpPr>
          <p:spPr>
            <a:xfrm rot="5400000">
              <a:off x="4804529" y="354685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92E72F18-7D5A-4F36-A49B-FA256BD8110B}"/>
                </a:ext>
              </a:extLst>
            </p:cNvPr>
            <p:cNvSpPr/>
            <p:nvPr/>
          </p:nvSpPr>
          <p:spPr>
            <a:xfrm rot="5400000">
              <a:off x="4777598" y="441639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E6C4B392-FCF7-4C5E-A2BB-D7CAB2F6A768}"/>
                </a:ext>
              </a:extLst>
            </p:cNvPr>
            <p:cNvSpPr/>
            <p:nvPr/>
          </p:nvSpPr>
          <p:spPr>
            <a:xfrm rot="5400000">
              <a:off x="4777598" y="531957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BE8A765F-554A-4454-97EF-EDECFC5210B8}"/>
                </a:ext>
              </a:extLst>
            </p:cNvPr>
            <p:cNvSpPr/>
            <p:nvPr/>
          </p:nvSpPr>
          <p:spPr>
            <a:xfrm rot="5400000">
              <a:off x="4400415" y="492184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84B7B2B4-EF21-4309-9855-146ACC3FDCE2}"/>
                </a:ext>
              </a:extLst>
            </p:cNvPr>
            <p:cNvSpPr/>
            <p:nvPr/>
          </p:nvSpPr>
          <p:spPr>
            <a:xfrm rot="5400000">
              <a:off x="4367062" y="583221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4D7C6ED3-C3B9-4990-96AC-76EDE642E492}"/>
                </a:ext>
              </a:extLst>
            </p:cNvPr>
            <p:cNvSpPr/>
            <p:nvPr/>
          </p:nvSpPr>
          <p:spPr>
            <a:xfrm rot="5400000">
              <a:off x="4422973" y="405751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B9656915-1561-4915-89C5-F9E714F42AB2}"/>
                </a:ext>
              </a:extLst>
            </p:cNvPr>
            <p:cNvSpPr/>
            <p:nvPr/>
          </p:nvSpPr>
          <p:spPr>
            <a:xfrm rot="5400000">
              <a:off x="4804529" y="116418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5743BF5F-BD62-4B65-BEC1-8AEFF58DF98B}"/>
                </a:ext>
              </a:extLst>
            </p:cNvPr>
            <p:cNvSpPr/>
            <p:nvPr/>
          </p:nvSpPr>
          <p:spPr>
            <a:xfrm rot="5400000">
              <a:off x="4777598" y="203372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064AC7E9-06CE-4082-8AE5-91ACC5085BAE}"/>
                </a:ext>
              </a:extLst>
            </p:cNvPr>
            <p:cNvSpPr/>
            <p:nvPr/>
          </p:nvSpPr>
          <p:spPr>
            <a:xfrm rot="5400000">
              <a:off x="4777598" y="293690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F2F3F04D-6351-4DC6-822F-A38061501358}"/>
                </a:ext>
              </a:extLst>
            </p:cNvPr>
            <p:cNvSpPr/>
            <p:nvPr/>
          </p:nvSpPr>
          <p:spPr>
            <a:xfrm rot="5400000">
              <a:off x="4400415" y="253917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68443081-46DD-4283-BF26-880673563593}"/>
                </a:ext>
              </a:extLst>
            </p:cNvPr>
            <p:cNvSpPr/>
            <p:nvPr/>
          </p:nvSpPr>
          <p:spPr>
            <a:xfrm rot="5400000">
              <a:off x="4367062" y="344954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868AD70C-3B28-4E94-B2F6-4CBB590BE2CF}"/>
                </a:ext>
              </a:extLst>
            </p:cNvPr>
            <p:cNvSpPr/>
            <p:nvPr/>
          </p:nvSpPr>
          <p:spPr>
            <a:xfrm rot="5400000">
              <a:off x="4422973" y="167484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F846DADA-8487-4012-AC30-15588F8041B1}"/>
                </a:ext>
              </a:extLst>
            </p:cNvPr>
            <p:cNvSpPr/>
            <p:nvPr/>
          </p:nvSpPr>
          <p:spPr>
            <a:xfrm rot="5400000">
              <a:off x="4790436" y="166325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970C5AC8-50E1-49F1-8095-7903664480DA}"/>
                </a:ext>
              </a:extLst>
            </p:cNvPr>
            <p:cNvSpPr/>
            <p:nvPr/>
          </p:nvSpPr>
          <p:spPr>
            <a:xfrm rot="5400000">
              <a:off x="4786582" y="2591410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471FDD91-8AB0-4E53-8C79-BF8E86207846}"/>
                </a:ext>
              </a:extLst>
            </p:cNvPr>
            <p:cNvSpPr/>
            <p:nvPr/>
          </p:nvSpPr>
          <p:spPr>
            <a:xfrm rot="5400000">
              <a:off x="4777597" y="4053138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260D7D35-E111-4DD1-BFAA-F60AAFF2439F}"/>
                </a:ext>
              </a:extLst>
            </p:cNvPr>
            <p:cNvSpPr/>
            <p:nvPr/>
          </p:nvSpPr>
          <p:spPr>
            <a:xfrm rot="5400000">
              <a:off x="4761428" y="4961284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8BC5E5B5-A2C7-427B-B190-140F6F626E5B}"/>
                </a:ext>
              </a:extLst>
            </p:cNvPr>
            <p:cNvSpPr/>
            <p:nvPr/>
          </p:nvSpPr>
          <p:spPr>
            <a:xfrm rot="5400000">
              <a:off x="3028183" y="504828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5BACA923-65C8-45BD-AD07-F234DFAB56BF}"/>
                </a:ext>
              </a:extLst>
            </p:cNvPr>
            <p:cNvSpPr/>
            <p:nvPr/>
          </p:nvSpPr>
          <p:spPr>
            <a:xfrm rot="5400000">
              <a:off x="3028183" y="266561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0" name="TextBox 149">
            <a:extLst>
              <a:ext uri="{FF2B5EF4-FFF2-40B4-BE49-F238E27FC236}">
                <a16:creationId xmlns:a16="http://schemas.microsoft.com/office/drawing/2014/main" id="{D5898DE5-2CDD-4E23-84A9-53824B5EB4C2}"/>
              </a:ext>
            </a:extLst>
          </p:cNvPr>
          <p:cNvSpPr txBox="1"/>
          <p:nvPr/>
        </p:nvSpPr>
        <p:spPr>
          <a:xfrm>
            <a:off x="9524896" y="2929257"/>
            <a:ext cx="25124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anose="020B0502040204020203"/>
              </a:rPr>
              <a:t>“</a:t>
            </a:r>
            <a:r>
              <a:rPr lang="en-US" sz="1600" i="1" dirty="0">
                <a:latin typeface="Lucida grande" panose="020B0502040204020203"/>
              </a:rPr>
              <a:t>Cooperative</a:t>
            </a:r>
            <a:r>
              <a:rPr lang="en-US" sz="1600" dirty="0">
                <a:latin typeface="Lucida grande" panose="020B0502040204020203"/>
              </a:rPr>
              <a:t> collapse”</a:t>
            </a:r>
          </a:p>
        </p:txBody>
      </p:sp>
      <p:pic>
        <p:nvPicPr>
          <p:cNvPr id="38" name="Picture 37" descr="Diagram, histogram&#10;&#10;Description automatically generated">
            <a:extLst>
              <a:ext uri="{FF2B5EF4-FFF2-40B4-BE49-F238E27FC236}">
                <a16:creationId xmlns:a16="http://schemas.microsoft.com/office/drawing/2014/main" id="{AE6D7024-D463-281C-EEE4-93C3504378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775" y="4112689"/>
            <a:ext cx="3911494" cy="2759605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84D6B7D4-1C20-2C4A-05F5-C920EC3A90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98235" y="4190057"/>
            <a:ext cx="190500" cy="266700"/>
          </a:xfrm>
          <a:prstGeom prst="rect">
            <a:avLst/>
          </a:prstGeom>
        </p:spPr>
      </p:pic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B73E55C-C7CE-0551-D0AA-2BD154298B11}"/>
              </a:ext>
            </a:extLst>
          </p:cNvPr>
          <p:cNvCxnSpPr>
            <a:cxnSpLocks/>
          </p:cNvCxnSpPr>
          <p:nvPr/>
        </p:nvCxnSpPr>
        <p:spPr>
          <a:xfrm flipV="1">
            <a:off x="11010723" y="4051816"/>
            <a:ext cx="0" cy="50559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104DF3E-B557-E1B0-DE05-254CCE719AD1}"/>
              </a:ext>
            </a:extLst>
          </p:cNvPr>
          <p:cNvCxnSpPr>
            <a:cxnSpLocks/>
          </p:cNvCxnSpPr>
          <p:nvPr/>
        </p:nvCxnSpPr>
        <p:spPr>
          <a:xfrm flipV="1">
            <a:off x="11248848" y="4051816"/>
            <a:ext cx="0" cy="50559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8D2DCE3-A3E4-2A60-59C7-1531616221C0}"/>
              </a:ext>
            </a:extLst>
          </p:cNvPr>
          <p:cNvCxnSpPr>
            <a:cxnSpLocks/>
          </p:cNvCxnSpPr>
          <p:nvPr/>
        </p:nvCxnSpPr>
        <p:spPr>
          <a:xfrm flipV="1">
            <a:off x="11476246" y="4061907"/>
            <a:ext cx="0" cy="50559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5AE70010-4A15-4523-4856-DC976690E541}"/>
              </a:ext>
            </a:extLst>
          </p:cNvPr>
          <p:cNvCxnSpPr>
            <a:cxnSpLocks/>
          </p:cNvCxnSpPr>
          <p:nvPr/>
        </p:nvCxnSpPr>
        <p:spPr>
          <a:xfrm flipH="1">
            <a:off x="2611908" y="5705889"/>
            <a:ext cx="680396" cy="704006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13D97DE8-BFFA-9A9A-B80C-B41BC9A96F49}"/>
              </a:ext>
            </a:extLst>
          </p:cNvPr>
          <p:cNvCxnSpPr>
            <a:cxnSpLocks/>
          </p:cNvCxnSpPr>
          <p:nvPr/>
        </p:nvCxnSpPr>
        <p:spPr>
          <a:xfrm>
            <a:off x="7153101" y="1706871"/>
            <a:ext cx="0" cy="5007859"/>
          </a:xfrm>
          <a:prstGeom prst="line">
            <a:avLst/>
          </a:prstGeom>
          <a:ln w="57150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Picture 58">
            <a:extLst>
              <a:ext uri="{FF2B5EF4-FFF2-40B4-BE49-F238E27FC236}">
                <a16:creationId xmlns:a16="http://schemas.microsoft.com/office/drawing/2014/main" id="{D7E1B146-75AF-DBCE-8466-6D55D45B36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40963" y="3548739"/>
            <a:ext cx="758396" cy="299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949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9" grpId="0"/>
      <p:bldP spid="30" grpId="0"/>
      <p:bldP spid="31" grpId="0"/>
      <p:bldP spid="15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5E0EA-50A9-4C53-A0D3-39FA03D61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BF962A-A82E-F9F0-093D-E0C85DB81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25</a:t>
            </a:fld>
            <a:endParaRPr lang="en-US"/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D2946441-E6F8-C938-62A3-CC8DCF4997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9" t="8028" r="50751" b="2567"/>
          <a:stretch/>
        </p:blipFill>
        <p:spPr bwMode="auto">
          <a:xfrm>
            <a:off x="152261" y="1175665"/>
            <a:ext cx="2745183" cy="2979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106FC8C5-16A6-5255-0C57-FFB595751041}"/>
              </a:ext>
            </a:extLst>
          </p:cNvPr>
          <p:cNvGrpSpPr/>
          <p:nvPr/>
        </p:nvGrpSpPr>
        <p:grpSpPr>
          <a:xfrm>
            <a:off x="153846" y="4346312"/>
            <a:ext cx="2853166" cy="2367071"/>
            <a:chOff x="7586244" y="3745891"/>
            <a:chExt cx="3024199" cy="2508965"/>
          </a:xfrm>
        </p:grpSpPr>
        <p:pic>
          <p:nvPicPr>
            <p:cNvPr id="9" name="Picture 6">
              <a:extLst>
                <a:ext uri="{FF2B5EF4-FFF2-40B4-BE49-F238E27FC236}">
                  <a16:creationId xmlns:a16="http://schemas.microsoft.com/office/drawing/2014/main" id="{E6B25B96-B808-5A43-E0EC-9B0E53E1AAE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98"/>
            <a:stretch/>
          </p:blipFill>
          <p:spPr bwMode="auto">
            <a:xfrm>
              <a:off x="7586244" y="3745891"/>
              <a:ext cx="3024199" cy="2508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D0A040F-E37C-8239-BE4F-5CDCFCD61F3C}"/>
                </a:ext>
              </a:extLst>
            </p:cNvPr>
            <p:cNvSpPr/>
            <p:nvPr/>
          </p:nvSpPr>
          <p:spPr>
            <a:xfrm>
              <a:off x="9478047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51C0511-7A45-5DD3-A3BF-6FAB9F95BB79}"/>
                </a:ext>
              </a:extLst>
            </p:cNvPr>
            <p:cNvSpPr/>
            <p:nvPr/>
          </p:nvSpPr>
          <p:spPr>
            <a:xfrm>
              <a:off x="9117391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2652A72-2D7A-C988-BEE8-B8E657FF9AAD}"/>
                </a:ext>
              </a:extLst>
            </p:cNvPr>
            <p:cNvSpPr/>
            <p:nvPr/>
          </p:nvSpPr>
          <p:spPr>
            <a:xfrm>
              <a:off x="9838703" y="5484069"/>
              <a:ext cx="511489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14077D2-599C-E122-98EE-3895E4159289}"/>
                </a:ext>
              </a:extLst>
            </p:cNvPr>
            <p:cNvSpPr/>
            <p:nvPr/>
          </p:nvSpPr>
          <p:spPr>
            <a:xfrm>
              <a:off x="8791291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BF36FF6-D947-6537-24D6-3C77DBF8FD17}"/>
                </a:ext>
              </a:extLst>
            </p:cNvPr>
            <p:cNvSpPr/>
            <p:nvPr/>
          </p:nvSpPr>
          <p:spPr>
            <a:xfrm>
              <a:off x="8019457" y="5484069"/>
              <a:ext cx="683857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DFEA68D-AE9C-B596-870C-6BBC0A079C18}"/>
              </a:ext>
            </a:extLst>
          </p:cNvPr>
          <p:cNvSpPr txBox="1"/>
          <p:nvPr/>
        </p:nvSpPr>
        <p:spPr>
          <a:xfrm>
            <a:off x="3025182" y="2133123"/>
            <a:ext cx="296963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i="1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xC</a:t>
            </a:r>
            <a:r>
              <a:rPr lang="en-US" sz="16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</a:t>
            </a: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conformations exist at high internal repulsion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BB50054-BA10-A117-7251-FBA3506FB7DA}"/>
              </a:ext>
            </a:extLst>
          </p:cNvPr>
          <p:cNvSpPr txBox="1"/>
          <p:nvPr/>
        </p:nvSpPr>
        <p:spPr>
          <a:xfrm>
            <a:off x="3157017" y="5039142"/>
            <a:ext cx="238958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Each chain in </a:t>
            </a:r>
            <a:r>
              <a:rPr lang="en-US" sz="1600" i="1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xC</a:t>
            </a:r>
            <a:r>
              <a:rPr lang="en-US" sz="16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(d)</a:t>
            </a: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 “locked-in-layer”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C5A7A04-893E-E545-9266-D0D4DF46D638}"/>
              </a:ext>
            </a:extLst>
          </p:cNvPr>
          <p:cNvSpPr txBox="1"/>
          <p:nvPr/>
        </p:nvSpPr>
        <p:spPr>
          <a:xfrm>
            <a:off x="9082365" y="5039142"/>
            <a:ext cx="320541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NFH dramatic collapse caused by cooperative interactions</a:t>
            </a:r>
          </a:p>
        </p:txBody>
      </p:sp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BD5D5800-0D33-147A-B740-A781DBFCB5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471375"/>
            <a:ext cx="2986365" cy="230508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5AD63D4-ABEF-921D-FCCA-82890C848517}"/>
              </a:ext>
            </a:extLst>
          </p:cNvPr>
          <p:cNvSpPr txBox="1"/>
          <p:nvPr/>
        </p:nvSpPr>
        <p:spPr>
          <a:xfrm>
            <a:off x="8445625" y="2437724"/>
            <a:ext cx="344790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Characteristic reflectivity spectra can be generated rigorously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BEC7F80C-2E82-F20E-0E6B-8A7041D785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660"/>
          <a:stretch/>
        </p:blipFill>
        <p:spPr bwMode="auto">
          <a:xfrm>
            <a:off x="6197190" y="1328072"/>
            <a:ext cx="2128958" cy="2859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4872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/>
      <p:bldP spid="22" grpId="0"/>
      <p:bldP spid="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26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34784" y="3898749"/>
            <a:ext cx="5919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34784" y="1291184"/>
            <a:ext cx="6217104" cy="29546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SCFT Build-up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Systematic Study (Solubility vs. Internal Charge)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Internal Structure of 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xC</a:t>
            </a:r>
            <a:endParaRPr lang="en-US" i="1" dirty="0">
              <a:solidFill>
                <a:schemeClr val="bg1">
                  <a:lumMod val="50000"/>
                </a:schemeClr>
              </a:solidFill>
              <a:latin typeface="Lucida grande" panose="020B0502040204020203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Characterization (Reflectivity)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Application (Neurofilament-Heavy)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Cooperative Collapse of the Dilute Layer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chemeClr val="bg1">
                  <a:lumMod val="50000"/>
                </a:schemeClr>
              </a:solidFill>
              <a:latin typeface="Lucida grande" panose="020B0502040204020203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736CFE-C5FF-A8F4-CCD9-61EC6FE65C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2044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719E8-10A6-8E9D-97CD-960902B30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E1CA9C-801B-0D64-167F-F0E33F7C8A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8778" y="1247101"/>
            <a:ext cx="10515600" cy="5287049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i="1" dirty="0" err="1"/>
              <a:t>xC</a:t>
            </a:r>
            <a:r>
              <a:rPr lang="en-US" dirty="0"/>
              <a:t> extension: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Response to foreign species (e.g. spherical tip of AFM)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Response to brush-brush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Multivalent ions (ion correlations)</a:t>
            </a:r>
          </a:p>
          <a:p>
            <a:pPr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Experimental Collaborations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Validation with reflectivity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NF(L/M/H) blends for study of biological neurofilaments</a:t>
            </a:r>
          </a:p>
          <a:p>
            <a:pPr lvl="2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Erika Ding, Prof. Sanjay Kumar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 err="1"/>
              <a:t>Nafion</a:t>
            </a:r>
            <a:r>
              <a:rPr lang="en-US" dirty="0"/>
              <a:t> aggregation using SCFT-generated force fields and MD</a:t>
            </a:r>
          </a:p>
          <a:p>
            <a:pPr lvl="2">
              <a:lnSpc>
                <a:spcPct val="110000"/>
              </a:lnSpc>
              <a:spcAft>
                <a:spcPts val="1200"/>
              </a:spcAft>
            </a:pPr>
            <a:r>
              <a:rPr lang="en-US" dirty="0" err="1"/>
              <a:t>Siddarth</a:t>
            </a:r>
            <a:r>
              <a:rPr lang="en-US" dirty="0"/>
              <a:t> </a:t>
            </a:r>
            <a:r>
              <a:rPr lang="en-US" dirty="0" err="1"/>
              <a:t>Rajupet</a:t>
            </a:r>
            <a:r>
              <a:rPr lang="en-US" dirty="0"/>
              <a:t>, Prof. Clayton Radke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endParaRPr lang="en-US" dirty="0"/>
          </a:p>
          <a:p>
            <a:pPr lvl="2">
              <a:lnSpc>
                <a:spcPct val="110000"/>
              </a:lnSpc>
              <a:spcAft>
                <a:spcPts val="1200"/>
              </a:spcAft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F57200-ED95-D131-52A9-D09D830DC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859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C140B-A94A-961C-9A4F-64ED99E71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FDE4F0-9464-EB91-1804-14A3AFC0C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A39C93-31DF-1BE5-CFDF-BBC45BA663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444" y="1333002"/>
            <a:ext cx="1963045" cy="19719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824D04-5216-31EE-D9C6-CFB2688914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1067" y="4190346"/>
            <a:ext cx="2551148" cy="19719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1B9799B-7754-813D-756F-F1D1BA995C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2770" y="1939529"/>
            <a:ext cx="2057687" cy="19624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F54FA52-3C78-BFBD-F992-FC6B84AB09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3627" y="1720424"/>
            <a:ext cx="1876687" cy="240063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6B74A2F-A788-4E81-2282-69A82035D7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90314" y="1967214"/>
            <a:ext cx="1917456" cy="189997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14BD928-C486-9099-C6A8-9373F125CCE9}"/>
              </a:ext>
            </a:extLst>
          </p:cNvPr>
          <p:cNvSpPr txBox="1"/>
          <p:nvPr/>
        </p:nvSpPr>
        <p:spPr>
          <a:xfrm>
            <a:off x="1430101" y="3378326"/>
            <a:ext cx="1819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Prof. Rui Wang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F5EA842-3658-448C-D280-AF85503894ED}"/>
              </a:ext>
            </a:extLst>
          </p:cNvPr>
          <p:cNvSpPr txBox="1"/>
          <p:nvPr/>
        </p:nvSpPr>
        <p:spPr>
          <a:xfrm>
            <a:off x="1430100" y="6214117"/>
            <a:ext cx="1829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Dr. Chao Duan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DD84E6-FC3C-11D8-E290-BC184BB3D13F}"/>
              </a:ext>
            </a:extLst>
          </p:cNvPr>
          <p:cNvSpPr txBox="1"/>
          <p:nvPr/>
        </p:nvSpPr>
        <p:spPr>
          <a:xfrm>
            <a:off x="7341116" y="1221282"/>
            <a:ext cx="20217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>
                <a:latin typeface="Lucida grande" panose="020B0502040204020203"/>
              </a:rPr>
              <a:t>Wang Group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B5DECA1-6B4B-9E07-9453-93F828101F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0312" y="4810097"/>
            <a:ext cx="4831237" cy="1771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C7CD0EC-05AD-778D-4AE4-82DFB94D76B4}"/>
              </a:ext>
            </a:extLst>
          </p:cNvPr>
          <p:cNvSpPr txBox="1"/>
          <p:nvPr/>
        </p:nvSpPr>
        <p:spPr>
          <a:xfrm>
            <a:off x="5372770" y="3976928"/>
            <a:ext cx="1781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Dr. Chao Fang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EF9F4AC-FF6A-9276-0C4E-1E9BF59FD86B}"/>
              </a:ext>
            </a:extLst>
          </p:cNvPr>
          <p:cNvSpPr txBox="1"/>
          <p:nvPr/>
        </p:nvSpPr>
        <p:spPr>
          <a:xfrm>
            <a:off x="7485012" y="4197418"/>
            <a:ext cx="180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Nikhil Agrawal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6253852-D95D-B9BE-A6D5-6700090D241C}"/>
              </a:ext>
            </a:extLst>
          </p:cNvPr>
          <p:cNvSpPr txBox="1"/>
          <p:nvPr/>
        </p:nvSpPr>
        <p:spPr>
          <a:xfrm>
            <a:off x="9636534" y="3950091"/>
            <a:ext cx="1225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 err="1">
                <a:latin typeface="Lucida grande" panose="020B0502040204020203"/>
              </a:rPr>
              <a:t>Luofu</a:t>
            </a:r>
            <a:r>
              <a:rPr lang="en-US" dirty="0">
                <a:latin typeface="Lucida grande" panose="020B0502040204020203"/>
              </a:rPr>
              <a:t> Liu</a:t>
            </a:r>
          </a:p>
        </p:txBody>
      </p:sp>
    </p:spTree>
    <p:extLst>
      <p:ext uri="{BB962C8B-B14F-4D97-AF65-F5344CB8AC3E}">
        <p14:creationId xmlns:p14="http://schemas.microsoft.com/office/powerpoint/2010/main" val="23481828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EABB2-2F17-37E7-276E-D20E8E09C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408DED7-725F-B316-C3B0-CBF6494FF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29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34FC23-89CD-89A7-EDA7-44BED708B751}"/>
              </a:ext>
            </a:extLst>
          </p:cNvPr>
          <p:cNvSpPr txBox="1"/>
          <p:nvPr/>
        </p:nvSpPr>
        <p:spPr>
          <a:xfrm>
            <a:off x="1088135" y="2889504"/>
            <a:ext cx="4773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Paste from above when finished</a:t>
            </a:r>
          </a:p>
        </p:txBody>
      </p:sp>
    </p:spTree>
    <p:extLst>
      <p:ext uri="{BB962C8B-B14F-4D97-AF65-F5344CB8AC3E}">
        <p14:creationId xmlns:p14="http://schemas.microsoft.com/office/powerpoint/2010/main" val="38568551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B44FB4-EEEA-1931-6B12-55510CFBF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7B7683-A884-F573-0421-9A73FD3E7D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23DB05-3868-F6E7-3443-EAE5DCB9525F}"/>
              </a:ext>
            </a:extLst>
          </p:cNvPr>
          <p:cNvSpPr txBox="1"/>
          <p:nvPr/>
        </p:nvSpPr>
        <p:spPr>
          <a:xfrm>
            <a:off x="431322" y="1375956"/>
            <a:ext cx="6297283" cy="45704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Design and Fundamental Biology</a:t>
            </a:r>
          </a:p>
          <a:p>
            <a:pPr algn="l">
              <a:spcAft>
                <a:spcPts val="1200"/>
              </a:spcAft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Surface-modification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Lubrication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Anti-fouling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Surface tension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Stimuli-sensitive (smart) materials</a:t>
            </a:r>
          </a:p>
          <a:p>
            <a:pPr lvl="1">
              <a:spcAft>
                <a:spcPts val="600"/>
              </a:spcAft>
            </a:pPr>
            <a:endParaRPr lang="en-US" dirty="0">
              <a:latin typeface="Lucida grande" panose="020B0502040204020203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Functionalized aggregation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Colloid-stabilization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Protein aggregation (e.g., neurofilaments)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 err="1">
              <a:latin typeface="Lucida grande" panose="020B0502040204020203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B3C33BE-B31D-62C1-3A92-39126BB569CC}"/>
              </a:ext>
            </a:extLst>
          </p:cNvPr>
          <p:cNvSpPr txBox="1"/>
          <p:nvPr/>
        </p:nvSpPr>
        <p:spPr>
          <a:xfrm>
            <a:off x="0" y="6572130"/>
            <a:ext cx="108268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Chen, et al., </a:t>
            </a:r>
            <a:r>
              <a:rPr lang="en-US" sz="1200" i="1" dirty="0">
                <a:latin typeface="Lucida grande" panose="020B0502040204020203"/>
              </a:rPr>
              <a:t>Macromolecules</a:t>
            </a:r>
            <a:r>
              <a:rPr lang="en-US" sz="1200" dirty="0">
                <a:latin typeface="Lucida grande" panose="020B0502040204020203"/>
              </a:rPr>
              <a:t>, 2017 ; Srinivasan, et. al., </a:t>
            </a:r>
            <a:r>
              <a:rPr lang="en-US" sz="1200" i="1" dirty="0">
                <a:latin typeface="Lucida grande" panose="020B0502040204020203"/>
              </a:rPr>
              <a:t>Nat. Comm., </a:t>
            </a:r>
            <a:r>
              <a:rPr lang="en-US" sz="1200" dirty="0">
                <a:latin typeface="Lucida grande" panose="020B0502040204020203"/>
              </a:rPr>
              <a:t>2014; Yuan, et. al., </a:t>
            </a:r>
            <a:r>
              <a:rPr lang="en-US" sz="1200" i="1" dirty="0">
                <a:latin typeface="Lucida grande" panose="020B0502040204020203"/>
              </a:rPr>
              <a:t>J. Cell Sci.</a:t>
            </a:r>
            <a:r>
              <a:rPr lang="en-US" sz="1200" dirty="0">
                <a:latin typeface="Lucida grande" panose="020B0502040204020203"/>
              </a:rPr>
              <a:t>, 2012)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F63443D-3D8B-9BE8-272C-0D050B24920E}"/>
              </a:ext>
            </a:extLst>
          </p:cNvPr>
          <p:cNvGrpSpPr/>
          <p:nvPr/>
        </p:nvGrpSpPr>
        <p:grpSpPr>
          <a:xfrm>
            <a:off x="9060386" y="1272182"/>
            <a:ext cx="2910428" cy="2605572"/>
            <a:chOff x="9035611" y="2120403"/>
            <a:chExt cx="2910428" cy="2605572"/>
          </a:xfrm>
        </p:grpSpPr>
        <p:pic>
          <p:nvPicPr>
            <p:cNvPr id="9" name="Picture 16">
              <a:extLst>
                <a:ext uri="{FF2B5EF4-FFF2-40B4-BE49-F238E27FC236}">
                  <a16:creationId xmlns:a16="http://schemas.microsoft.com/office/drawing/2014/main" id="{AE1E2D1C-C523-5ACC-D708-5A46B19BA40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35611" y="2409606"/>
              <a:ext cx="2910428" cy="23163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0D8B030-4BF4-66BF-F805-A244B26507EA}"/>
                </a:ext>
              </a:extLst>
            </p:cNvPr>
            <p:cNvSpPr txBox="1"/>
            <p:nvPr/>
          </p:nvSpPr>
          <p:spPr>
            <a:xfrm>
              <a:off x="9454255" y="2120403"/>
              <a:ext cx="246734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dirty="0">
                  <a:latin typeface="Lucida grande" panose="020B0502040204020203"/>
                </a:rPr>
                <a:t>Stimuli-sensitive Brush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0325A31-BBDD-83DF-EE04-857FE8769A32}"/>
              </a:ext>
            </a:extLst>
          </p:cNvPr>
          <p:cNvGrpSpPr/>
          <p:nvPr/>
        </p:nvGrpSpPr>
        <p:grpSpPr>
          <a:xfrm>
            <a:off x="7810001" y="4493999"/>
            <a:ext cx="3016842" cy="1825114"/>
            <a:chOff x="6562575" y="4931668"/>
            <a:chExt cx="3016842" cy="182511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86F65E6-FC56-CCBF-DE41-D3B2523D82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62575" y="5270222"/>
              <a:ext cx="3016842" cy="1486560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A68AC6D-EDE8-73C0-FA83-A9D4243CFBF6}"/>
                </a:ext>
              </a:extLst>
            </p:cNvPr>
            <p:cNvSpPr txBox="1"/>
            <p:nvPr/>
          </p:nvSpPr>
          <p:spPr>
            <a:xfrm>
              <a:off x="6834478" y="4931668"/>
              <a:ext cx="24730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600" dirty="0">
                  <a:latin typeface="Lucida grande" panose="020B0502040204020203"/>
                </a:rPr>
                <a:t>Abnormal NF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6E7714B-16AF-A101-C225-6AFD9CBD64C7}"/>
              </a:ext>
            </a:extLst>
          </p:cNvPr>
          <p:cNvGrpSpPr/>
          <p:nvPr/>
        </p:nvGrpSpPr>
        <p:grpSpPr>
          <a:xfrm>
            <a:off x="6096000" y="1245653"/>
            <a:ext cx="2375857" cy="3032566"/>
            <a:chOff x="6557957" y="1533566"/>
            <a:chExt cx="2375857" cy="303256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533E7205-D463-8F7D-0357-7D2C2B3847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8824"/>
            <a:stretch/>
          </p:blipFill>
          <p:spPr>
            <a:xfrm>
              <a:off x="6557957" y="1882734"/>
              <a:ext cx="2375857" cy="2683398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FAEA7CE-C923-4978-BDC7-7B7D629CF36F}"/>
                </a:ext>
              </a:extLst>
            </p:cNvPr>
            <p:cNvSpPr txBox="1"/>
            <p:nvPr/>
          </p:nvSpPr>
          <p:spPr>
            <a:xfrm>
              <a:off x="6557957" y="1533566"/>
              <a:ext cx="237585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600" dirty="0">
                  <a:latin typeface="Lucida grande" panose="020B0502040204020203"/>
                </a:rPr>
                <a:t>Cell-repellant Surface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62728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9DE0A-BAF7-EB12-9702-5F9E022F8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SI: Table of Contents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EA099D-F371-43B6-720F-5AA79A0A243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1800" dirty="0">
                    <a:hlinkClick r:id="rId2" action="ppaction://hlinksldjump"/>
                  </a:rPr>
                  <a:t>References</a:t>
                </a:r>
                <a:endParaRPr lang="en-US" sz="1800" dirty="0"/>
              </a:p>
              <a:p>
                <a:pPr>
                  <a:lnSpc>
                    <a:spcPct val="100000"/>
                  </a:lnSpc>
                </a:pPr>
                <a:r>
                  <a:rPr lang="en-US" sz="1800" dirty="0"/>
                  <a:t>Introduction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3" action="ppaction://hlinksldjump"/>
                  </a:rPr>
                  <a:t>Alexander-de </a:t>
                </a:r>
                <a:r>
                  <a:rPr lang="en-US" sz="1600" dirty="0" err="1">
                    <a:hlinkClick r:id="rId3" action="ppaction://hlinksldjump"/>
                  </a:rPr>
                  <a:t>Gennes</a:t>
                </a:r>
                <a:r>
                  <a:rPr lang="en-US" sz="1600" dirty="0">
                    <a:hlinkClick r:id="rId3" action="ppaction://hlinksldjump"/>
                  </a:rPr>
                  <a:t> Brush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4" action="ppaction://hlinksldjump"/>
                  </a:rPr>
                  <a:t>SFBox numerical problem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5" action="ppaction://hlinksldjump"/>
                  </a:rPr>
                  <a:t>Borisov, 2001 (1Cd—1C)</a:t>
                </a:r>
                <a:endParaRPr lang="en-US" sz="1600" dirty="0"/>
              </a:p>
              <a:p>
                <a:pPr>
                  <a:lnSpc>
                    <a:spcPct val="100000"/>
                  </a:lnSpc>
                </a:pPr>
                <a:r>
                  <a:rPr lang="en-US" sz="1800" dirty="0"/>
                  <a:t>SCFT Build-up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6" action="ppaction://hlinksldjump"/>
                  </a:rPr>
                  <a:t>Block copolymer SCFT 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7" action="ppaction://hlinksldjump"/>
                  </a:rPr>
                  <a:t>Gaussian Chain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8" action="ppaction://hlinksldjump"/>
                  </a:rPr>
                  <a:t>Particle-to-field Transform,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hlinkClick r:id="rId8" action="ppaction://hlinksldjump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8" action="ppaction://hlinksldjump"/>
                          </a:rPr>
                          <m:t>𝑄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8" action="ppaction://hlinksldjump"/>
                          </a:rPr>
                          <m:t>𝑝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8" action="ppaction://hlinksldjump"/>
                          </a:rPr>
                          <m:t> 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  <a:hlinkClick r:id="rId8" action="ppaction://hlinksldjump"/>
                      </a:rPr>
                      <m:t>, 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hlinkClick r:id="rId8" action="ppaction://hlinksldjump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8" action="ppaction://hlinksldjump"/>
                          </a:rPr>
                          <m:t>𝑄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8" action="ppaction://hlinksldjump"/>
                          </a:rPr>
                          <m:t>𝑠</m:t>
                        </m:r>
                      </m:sub>
                    </m:sSub>
                  </m:oMath>
                </a14:m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9" action="ppaction://hlinksldjump"/>
                  </a:rPr>
                  <a:t>Propagator,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hlinkClick r:id="rId9" action="ppaction://hlinksldjump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9" action="ppaction://hlinksldjump"/>
                          </a:rPr>
                          <m:t>𝑄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9" action="ppaction://hlinksldjump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1600" dirty="0">
                    <a:hlinkClick r:id="rId9" action="ppaction://hlinksldjump"/>
                  </a:rPr>
                  <a:t> derivation</a:t>
                </a:r>
                <a:r>
                  <a:rPr lang="en-US" sz="1600" dirty="0"/>
                  <a:t> (CHECK)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0" action="ppaction://hlinksldjump"/>
                  </a:rPr>
                  <a:t>Flowchart</a:t>
                </a:r>
                <a:r>
                  <a:rPr lang="en-US" sz="1600" dirty="0"/>
                  <a:t> (</a:t>
                </a:r>
                <a:r>
                  <a:rPr lang="en-US" sz="1600" dirty="0" err="1"/>
                  <a:t>Numerics</a:t>
                </a:r>
                <a:r>
                  <a:rPr lang="en-US" sz="1600" dirty="0"/>
                  <a:t>)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2000" dirty="0"/>
                  <a:t>NFH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1" action="ppaction://hlinksldjump"/>
                  </a:rPr>
                  <a:t>Phase transition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2" action="ppaction://hlinksldjump"/>
                  </a:rPr>
                  <a:t>1Cd, 2Cd</a:t>
                </a:r>
                <a:endParaRPr lang="en-US" sz="1600" dirty="0"/>
              </a:p>
              <a:p>
                <a:pPr>
                  <a:lnSpc>
                    <a:spcPct val="100000"/>
                  </a:lnSpc>
                </a:pPr>
                <a:r>
                  <a:rPr lang="en-US" sz="2000" dirty="0"/>
                  <a:t>Reflectivity 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3" action="ppaction://hlinksldjump"/>
                  </a:rPr>
                  <a:t>Various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hlinkClick r:id="rId13" action="ppaction://hlinksldjump"/>
                      </a:rPr>
                      <m:t>𝜒</m:t>
                    </m:r>
                  </m:oMath>
                </a14:m>
                <a:r>
                  <a:rPr lang="en-US" sz="1600" dirty="0">
                    <a:hlinkClick r:id="rId13" action="ppaction://hlinksldjump"/>
                  </a:rPr>
                  <a:t>’s</a:t>
                </a:r>
                <a:endParaRPr lang="en-US" sz="1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EA099D-F371-43B6-720F-5AA79A0A243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14"/>
                <a:stretch>
                  <a:fillRect l="-464" t="-8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98235D-B04F-025D-5200-02D9A8DA7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98358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A94AC-B226-8436-1A1A-840BAB821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EF5A4D-9DDF-DC90-9ED0-4155DC0A4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31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E6E074-5F82-EFA4-5516-DF9FDE20CB4C}"/>
              </a:ext>
            </a:extLst>
          </p:cNvPr>
          <p:cNvSpPr txBox="1"/>
          <p:nvPr/>
        </p:nvSpPr>
        <p:spPr>
          <a:xfrm>
            <a:off x="157431" y="1105287"/>
            <a:ext cx="11626251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Abnormal NF image: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 Yuan, A., Rao, M. V., </a:t>
            </a:r>
            <a:r>
              <a:rPr lang="en-US" sz="1200" dirty="0" err="1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Veeranna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&amp; Nixon, R. A. (2012). Neurofilaments at a glance. Journal of Cell Science, 125(14), 3257–3263. 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  <a:hlinkClick r:id="rId2"/>
              </a:rPr>
              <a:t>https://doi.org/10.1242/jcs.104729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 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Height Profile Figure: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Srinivasan, N.,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Bhagawati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M.,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Ananthanarayanan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B., &amp; Kumar, S. (2014). Stimuli-sensitive intrinsically disordered protein brushes.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Nature Communications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5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(1), 5145.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  <a:hlinkClick r:id="rId3"/>
              </a:rPr>
              <a:t>https://doi.org/10.1038/ncomms6145</a:t>
            </a:r>
            <a:endParaRPr lang="en-US" sz="1200" dirty="0">
              <a:effectLst/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</a:rPr>
              <a:t>Alexander-de </a:t>
            </a:r>
            <a:r>
              <a:rPr lang="en-US" sz="1200" b="1" dirty="0" err="1">
                <a:latin typeface="Lucida Grande" panose="020B0502040204020203"/>
              </a:rPr>
              <a:t>Gennes</a:t>
            </a:r>
            <a:r>
              <a:rPr lang="en-US" sz="1200" b="1" dirty="0">
                <a:latin typeface="Lucida Grande" panose="020B0502040204020203"/>
              </a:rPr>
              <a:t> Brush:</a:t>
            </a:r>
            <a:r>
              <a:rPr lang="en-US" sz="1200" dirty="0">
                <a:latin typeface="Lucida Grande" panose="020B0502040204020203"/>
              </a:rPr>
              <a:t> </a:t>
            </a:r>
            <a:r>
              <a:rPr lang="en-US" sz="1200" dirty="0">
                <a:effectLst/>
                <a:latin typeface="Lucida Grande" panose="020B0502040204020203"/>
              </a:rPr>
              <a:t>Rubinstein, M., &amp; Colby, R. H. (2003). Polymer Physics, </a:t>
            </a:r>
            <a:r>
              <a:rPr lang="en-US" sz="1200" i="1" dirty="0">
                <a:effectLst/>
                <a:latin typeface="Lucida Grande" panose="020B0502040204020203"/>
              </a:rPr>
              <a:t>Oxford University Press</a:t>
            </a:r>
            <a:r>
              <a:rPr lang="en-US" sz="1200" dirty="0">
                <a:effectLst/>
                <a:latin typeface="Lucida Grande" panose="020B0502040204020203"/>
              </a:rPr>
              <a:t>. New York.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effectLst/>
                <a:latin typeface="Lucida Grande" panose="020B0502040204020203"/>
              </a:rPr>
              <a:t>Lubricity Figure</a:t>
            </a:r>
            <a:r>
              <a:rPr lang="en-US" sz="1200" dirty="0">
                <a:effectLst/>
                <a:latin typeface="Lucida Grande" panose="020B0502040204020203"/>
              </a:rPr>
              <a:t>: Yu, J., Jackson, N. E., Xu, X., Morgenstern, Y., Kaufman, Y., </a:t>
            </a:r>
            <a:r>
              <a:rPr lang="en-US" sz="1200" dirty="0" err="1">
                <a:effectLst/>
                <a:latin typeface="Lucida Grande" panose="020B0502040204020203"/>
              </a:rPr>
              <a:t>Ruths</a:t>
            </a:r>
            <a:r>
              <a:rPr lang="en-US" sz="1200" dirty="0">
                <a:effectLst/>
                <a:latin typeface="Lucida Grande" panose="020B0502040204020203"/>
              </a:rPr>
              <a:t>, M., de Pablo, J. J., &amp; Tirrell, M. (2018). Multivalent counterions diminish the lubricity of polyelectrolyte brushes. </a:t>
            </a:r>
            <a:r>
              <a:rPr lang="en-US" sz="1200" i="1" dirty="0">
                <a:effectLst/>
                <a:latin typeface="Lucida Grande" panose="020B0502040204020203"/>
              </a:rPr>
              <a:t>Science</a:t>
            </a:r>
            <a:r>
              <a:rPr lang="en-US" sz="1200" dirty="0">
                <a:effectLst/>
                <a:latin typeface="Lucida Grande" panose="020B0502040204020203"/>
              </a:rPr>
              <a:t>, </a:t>
            </a:r>
            <a:r>
              <a:rPr lang="en-US" sz="1200" i="1" dirty="0">
                <a:effectLst/>
                <a:latin typeface="Lucida Grande" panose="020B0502040204020203"/>
              </a:rPr>
              <a:t>360</a:t>
            </a:r>
            <a:r>
              <a:rPr lang="en-US" sz="1200" dirty="0">
                <a:effectLst/>
                <a:latin typeface="Lucida Grande" panose="020B0502040204020203"/>
              </a:rPr>
              <a:t>(6396), 1434–1438. </a:t>
            </a:r>
            <a:r>
              <a:rPr lang="en-US" sz="1200" dirty="0">
                <a:effectLst/>
                <a:latin typeface="Lucida Grande" panose="020B0502040204020203"/>
                <a:hlinkClick r:id="rId4"/>
              </a:rPr>
              <a:t>https://doi.org/10.1126/science.aar5877</a:t>
            </a:r>
            <a:endParaRPr lang="en-US" sz="1200" dirty="0">
              <a:effectLst/>
              <a:latin typeface="Lucida Grande" panose="020B0502040204020203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</a:rPr>
              <a:t>XR Multilayer Figure</a:t>
            </a:r>
            <a:r>
              <a:rPr lang="en-US" sz="1200" dirty="0">
                <a:latin typeface="Lucida Grande" panose="020B0502040204020203"/>
              </a:rPr>
              <a:t>: </a:t>
            </a:r>
            <a:r>
              <a:rPr lang="en-US" sz="1200" dirty="0">
                <a:effectLst/>
                <a:latin typeface="Lucida Grande" panose="020B0502040204020203"/>
              </a:rPr>
              <a:t>Xu, H., Penfold, J., Thomas, R. K., </a:t>
            </a:r>
            <a:r>
              <a:rPr lang="en-US" sz="1200" dirty="0" err="1">
                <a:effectLst/>
                <a:latin typeface="Lucida Grande" panose="020B0502040204020203"/>
              </a:rPr>
              <a:t>Petkov</a:t>
            </a:r>
            <a:r>
              <a:rPr lang="en-US" sz="1200" dirty="0">
                <a:effectLst/>
                <a:latin typeface="Lucida Grande" panose="020B0502040204020203"/>
              </a:rPr>
              <a:t>, J. T., Tucker, I., &amp; Webster, J. P. R. (2013). The Formation of Surface Multilayers at the Air–Water Interface from Sodium Polyethylene Glycol </a:t>
            </a:r>
            <a:r>
              <a:rPr lang="en-US" sz="1200" dirty="0" err="1">
                <a:effectLst/>
                <a:latin typeface="Lucida Grande" panose="020B0502040204020203"/>
              </a:rPr>
              <a:t>Monoalkyl</a:t>
            </a:r>
            <a:r>
              <a:rPr lang="en-US" sz="1200" dirty="0">
                <a:effectLst/>
                <a:latin typeface="Lucida Grande" panose="020B0502040204020203"/>
              </a:rPr>
              <a:t> Ether Sulfate/</a:t>
            </a:r>
            <a:r>
              <a:rPr lang="en-US" sz="1200" dirty="0" err="1">
                <a:effectLst/>
                <a:latin typeface="Lucida Grande" panose="020B0502040204020203"/>
              </a:rPr>
              <a:t>AlCl</a:t>
            </a:r>
            <a:r>
              <a:rPr lang="en-US" sz="1200" dirty="0">
                <a:effectLst/>
                <a:latin typeface="Lucida Grande" panose="020B0502040204020203"/>
              </a:rPr>
              <a:t> </a:t>
            </a:r>
            <a:r>
              <a:rPr lang="en-US" sz="1200" baseline="-25000" dirty="0">
                <a:effectLst/>
                <a:latin typeface="Lucida Grande" panose="020B0502040204020203"/>
              </a:rPr>
              <a:t>3</a:t>
            </a:r>
            <a:r>
              <a:rPr lang="en-US" sz="1200" dirty="0">
                <a:effectLst/>
                <a:latin typeface="Lucida Grande" panose="020B0502040204020203"/>
              </a:rPr>
              <a:t> Solutions: The Role of the Size of the Polyethylene Oxide Group. </a:t>
            </a:r>
            <a:r>
              <a:rPr lang="en-US" sz="1200" i="1" dirty="0">
                <a:effectLst/>
                <a:latin typeface="Lucida Grande" panose="020B0502040204020203"/>
              </a:rPr>
              <a:t>Langmuir</a:t>
            </a:r>
            <a:r>
              <a:rPr lang="en-US" sz="1200" dirty="0">
                <a:effectLst/>
                <a:latin typeface="Lucida Grande" panose="020B0502040204020203"/>
              </a:rPr>
              <a:t>, </a:t>
            </a:r>
            <a:r>
              <a:rPr lang="en-US" sz="1200" i="1" dirty="0">
                <a:effectLst/>
                <a:latin typeface="Lucida Grande" panose="020B0502040204020203"/>
              </a:rPr>
              <a:t>29</a:t>
            </a:r>
            <a:r>
              <a:rPr lang="en-US" sz="1200" dirty="0">
                <a:effectLst/>
                <a:latin typeface="Lucida Grande" panose="020B0502040204020203"/>
              </a:rPr>
              <a:t>(37), 11656–11666. </a:t>
            </a:r>
            <a:r>
              <a:rPr lang="en-US" sz="1200" dirty="0">
                <a:effectLst/>
                <a:latin typeface="Lucida Grande" panose="020B0502040204020203"/>
                <a:hlinkClick r:id="rId5"/>
              </a:rPr>
              <a:t>https://doi.org/10.1021/la4030348</a:t>
            </a:r>
            <a:endParaRPr lang="en-US" sz="1200" dirty="0"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Anti-Biofouling Figure</a:t>
            </a:r>
            <a:r>
              <a:rPr lang="en-US" sz="12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: Chen, W.-L., Cordero, R., Tran, H., &amp; Ober, C. K. (2017). 50th Anniversary Perspective: Polymer Brushes: Novel Surfaces for Future Materials. </a:t>
            </a:r>
            <a:r>
              <a:rPr lang="en-US" sz="1200" i="1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Macromolecules</a:t>
            </a:r>
            <a:r>
              <a:rPr lang="en-US" sz="12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</a:t>
            </a:r>
            <a:r>
              <a:rPr lang="en-US" sz="1200" i="1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50</a:t>
            </a:r>
            <a:r>
              <a:rPr lang="en-US" sz="12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(11), 4089–4113. </a:t>
            </a:r>
            <a:r>
              <a:rPr lang="en-US" sz="12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  <a:hlinkClick r:id="rId6"/>
              </a:rPr>
              <a:t>https://doi.org/10.1021/acs.macromol.7b00450</a:t>
            </a:r>
            <a:endParaRPr lang="en-US" sz="1200" dirty="0"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XR Layout Figure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: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Schreiber, F., &amp; Gerlach, A. (n.d.).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X-Ray and Neutron Reflectivity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. Department of Chemistry - University of Oxford.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  <a:hlinkClick r:id="rId7"/>
              </a:rPr>
              <a:t>www.physchem.ox.ac.uk/~fs</a:t>
            </a:r>
            <a:endParaRPr lang="en-US" sz="1200" dirty="0">
              <a:effectLst/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XR Spectra Figure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: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Reinhardt, M.,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Dzubiella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J., Trapp, M., Gutfreund, P., Kreuzer, M.,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Gröschel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A. H., Müller, A. H. E.,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Ballauff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M., &amp;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Steitz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R. (2013). Fine-Tuning the Structure of Stimuli-Responsive Polymer Films by Hydrostatic Pressure and Temperature.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Macromolecules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46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(16), 6541–6547.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  <a:hlinkClick r:id="rId8"/>
              </a:rPr>
              <a:t>https://doi.org/10.1021/ma400962p</a:t>
            </a:r>
            <a:endParaRPr lang="en-US" sz="1200" dirty="0">
              <a:effectLst/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1200" dirty="0" err="1"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37693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618D0-4E3E-C875-93C0-7A6EAB2D6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Alexander-de </a:t>
            </a:r>
            <a:r>
              <a:rPr lang="en-US" dirty="0" err="1"/>
              <a:t>Gennes</a:t>
            </a:r>
            <a:r>
              <a:rPr lang="en-US" dirty="0"/>
              <a:t> Brush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5FF68F2-B520-AF65-2C1A-6EF14130A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AF01104-D541-3A3B-DA07-5783506632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1491" y="1560945"/>
            <a:ext cx="3239218" cy="8195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F586DDC-8F1E-8647-B155-D7813B8DE2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9085" y="2915862"/>
            <a:ext cx="3152384" cy="78809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4CBB15B-AF93-B57D-4125-13BDFCAFBC9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766"/>
          <a:stretch/>
        </p:blipFill>
        <p:spPr>
          <a:xfrm>
            <a:off x="356558" y="1276989"/>
            <a:ext cx="2866326" cy="338524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A6E52DD-65A4-163A-306C-DD4EDB7705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95823" y="2666894"/>
            <a:ext cx="1438346" cy="408620"/>
          </a:xfrm>
          <a:prstGeom prst="rect">
            <a:avLst/>
          </a:prstGeom>
          <a:ln w="28575">
            <a:solidFill>
              <a:schemeClr val="accent2"/>
            </a:solidFill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8BF5369-F958-DE48-F64F-8CEBECA663E4}"/>
              </a:ext>
            </a:extLst>
          </p:cNvPr>
          <p:cNvSpPr txBox="1"/>
          <p:nvPr/>
        </p:nvSpPr>
        <p:spPr>
          <a:xfrm>
            <a:off x="142336" y="6538912"/>
            <a:ext cx="62196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effectLst/>
                <a:latin typeface="Lucida Grande" panose="020B0502040204020203"/>
              </a:rPr>
              <a:t>Rubinstein, M., &amp; Colby, R. H. (2003). Chapter 5.3 </a:t>
            </a:r>
            <a:endParaRPr lang="en-US" sz="1200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D75403B-A755-C478-49E3-517D0CB0DA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25899" y="6437631"/>
            <a:ext cx="2486372" cy="36200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A6C6E08-755A-6E7D-616B-FB86D84B01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53669" y="3889928"/>
            <a:ext cx="4834969" cy="246642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440BE0A-32FB-6991-1D43-6351FBCD13A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91835" y="4218316"/>
            <a:ext cx="2581108" cy="1964543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CA1E865-B8EA-32AB-739F-6260ED7F0EB8}"/>
              </a:ext>
            </a:extLst>
          </p:cNvPr>
          <p:cNvCxnSpPr>
            <a:cxnSpLocks/>
          </p:cNvCxnSpPr>
          <p:nvPr/>
        </p:nvCxnSpPr>
        <p:spPr>
          <a:xfrm>
            <a:off x="2271241" y="3623448"/>
            <a:ext cx="2986559" cy="76739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4668058-5EDF-C440-D190-4FAAB0526F63}"/>
              </a:ext>
            </a:extLst>
          </p:cNvPr>
          <p:cNvCxnSpPr>
            <a:cxnSpLocks/>
          </p:cNvCxnSpPr>
          <p:nvPr/>
        </p:nvCxnSpPr>
        <p:spPr>
          <a:xfrm>
            <a:off x="1789721" y="4218316"/>
            <a:ext cx="1333041" cy="174870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60A74223-0B97-93C0-3930-3FF4E1B88A4A}"/>
              </a:ext>
            </a:extLst>
          </p:cNvPr>
          <p:cNvSpPr txBox="1"/>
          <p:nvPr/>
        </p:nvSpPr>
        <p:spPr>
          <a:xfrm>
            <a:off x="3410698" y="3352232"/>
            <a:ext cx="2393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“Correlation length”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C64BA4A-131A-24BA-63EA-A894F571B0E9}"/>
              </a:ext>
            </a:extLst>
          </p:cNvPr>
          <p:cNvSpPr txBox="1"/>
          <p:nvPr/>
        </p:nvSpPr>
        <p:spPr>
          <a:xfrm>
            <a:off x="6361980" y="1209508"/>
            <a:ext cx="5348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Monomers in correlation blobs (self-avoiding walk)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F0D3CCA-2CEC-74F5-B43B-B88FE2DBEA59}"/>
              </a:ext>
            </a:extLst>
          </p:cNvPr>
          <p:cNvSpPr txBox="1"/>
          <p:nvPr/>
        </p:nvSpPr>
        <p:spPr>
          <a:xfrm>
            <a:off x="6430832" y="2640881"/>
            <a:ext cx="539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Height = Correlation length x No. Correlation blobs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432C7039-5163-AE76-9A5B-EE49655A22E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80947" y="6490593"/>
            <a:ext cx="1031224" cy="221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8974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8BFE0-E513-1D55-253F-4D1A0F45D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Borisov previous theory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08A671C-6F12-C907-6BE2-4D2C7ED4F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44263D-A28A-38C5-4039-FC3F723A30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0728" y="1762480"/>
            <a:ext cx="2455205" cy="41311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D0F41D2-6A2F-26FE-4538-93507AEFDB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7685" y="1823421"/>
            <a:ext cx="4447800" cy="364616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2EDE70C-0753-FD72-5505-0DCB690C6567}"/>
              </a:ext>
            </a:extLst>
          </p:cNvPr>
          <p:cNvSpPr txBox="1"/>
          <p:nvPr/>
        </p:nvSpPr>
        <p:spPr>
          <a:xfrm>
            <a:off x="5300711" y="6492195"/>
            <a:ext cx="52148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 err="1">
                <a:latin typeface="Lucida grande" panose="020B0502040204020203"/>
              </a:rPr>
              <a:t>Klushin</a:t>
            </a:r>
            <a:r>
              <a:rPr lang="en-US" sz="1400" dirty="0">
                <a:latin typeface="Lucida grande" panose="020B0502040204020203"/>
              </a:rPr>
              <a:t>, </a:t>
            </a:r>
            <a:r>
              <a:rPr lang="en-US" sz="1400" dirty="0" err="1">
                <a:latin typeface="Lucida grande" panose="020B0502040204020203"/>
              </a:rPr>
              <a:t>Birshtein</a:t>
            </a:r>
            <a:r>
              <a:rPr lang="en-US" sz="1400" dirty="0">
                <a:latin typeface="Lucida grande" panose="020B0502040204020203"/>
              </a:rPr>
              <a:t>, </a:t>
            </a:r>
            <a:r>
              <a:rPr lang="en-US" sz="1400" dirty="0" err="1">
                <a:latin typeface="Lucida grande" panose="020B0502040204020203"/>
              </a:rPr>
              <a:t>Amoskov</a:t>
            </a:r>
            <a:r>
              <a:rPr lang="en-US" sz="1400" dirty="0">
                <a:latin typeface="Lucida grande" panose="020B0502040204020203"/>
              </a:rPr>
              <a:t>. (2001). Macromolecules, 34.</a:t>
            </a:r>
          </a:p>
        </p:txBody>
      </p:sp>
    </p:spTree>
    <p:extLst>
      <p:ext uri="{BB962C8B-B14F-4D97-AF65-F5344CB8AC3E}">
        <p14:creationId xmlns:p14="http://schemas.microsoft.com/office/powerpoint/2010/main" val="21305793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00FFC-B172-CFD2-AE9B-DAEA70D8E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SFBox Lattice Artifacts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287580-A603-EE5C-C9D2-ED07D8F46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3187D9-5AA6-C19A-63C6-0A0370F8F0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4191" y="1301673"/>
            <a:ext cx="6753243" cy="468544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1298982-CB56-4D66-4EC7-79186E9B778B}"/>
              </a:ext>
            </a:extLst>
          </p:cNvPr>
          <p:cNvSpPr txBox="1"/>
          <p:nvPr/>
        </p:nvSpPr>
        <p:spPr>
          <a:xfrm>
            <a:off x="206187" y="6352143"/>
            <a:ext cx="1081143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 err="1">
                <a:effectLst/>
              </a:rPr>
              <a:t>Pryamitsyn</a:t>
            </a:r>
            <a:r>
              <a:rPr lang="en-US" sz="1600" dirty="0">
                <a:effectLst/>
              </a:rPr>
              <a:t>, V. A., </a:t>
            </a:r>
            <a:r>
              <a:rPr lang="en-US" sz="1600" dirty="0" err="1">
                <a:effectLst/>
              </a:rPr>
              <a:t>Leermakers</a:t>
            </a:r>
            <a:r>
              <a:rPr lang="en-US" sz="1600" dirty="0">
                <a:effectLst/>
              </a:rPr>
              <a:t>, F. A. M., Fleer, G. J., &amp; </a:t>
            </a:r>
            <a:r>
              <a:rPr lang="en-US" sz="1600" dirty="0" err="1">
                <a:effectLst/>
              </a:rPr>
              <a:t>Zhulina</a:t>
            </a:r>
            <a:r>
              <a:rPr lang="en-US" sz="1600" dirty="0">
                <a:effectLst/>
              </a:rPr>
              <a:t>, E. B. (1996). </a:t>
            </a:r>
            <a:r>
              <a:rPr lang="en-US" sz="1600" i="1" dirty="0">
                <a:effectLst/>
              </a:rPr>
              <a:t>Macromolecules</a:t>
            </a:r>
            <a:r>
              <a:rPr lang="en-US" sz="1600" dirty="0">
                <a:effectLst/>
              </a:rPr>
              <a:t>, </a:t>
            </a:r>
            <a:r>
              <a:rPr lang="en-US" sz="1600" i="1" dirty="0">
                <a:effectLst/>
              </a:rPr>
              <a:t>29</a:t>
            </a:r>
            <a:r>
              <a:rPr lang="en-US" sz="1600" dirty="0">
                <a:effectLst/>
              </a:rPr>
              <a:t>(25), 8260–8270.</a:t>
            </a:r>
          </a:p>
        </p:txBody>
      </p:sp>
    </p:spTree>
    <p:extLst>
      <p:ext uri="{BB962C8B-B14F-4D97-AF65-F5344CB8AC3E}">
        <p14:creationId xmlns:p14="http://schemas.microsoft.com/office/powerpoint/2010/main" val="40697265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57B84-04A8-4C8D-AD9D-18C58E07B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44617"/>
            <a:ext cx="10990035" cy="800128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Block copolymer Free Energy, SCF </a:t>
            </a:r>
            <a:r>
              <a:rPr lang="en-US" dirty="0" err="1"/>
              <a:t>Eqns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98AD5A-B990-4DE3-9A1C-91933B0C60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7066" y="980024"/>
            <a:ext cx="10515600" cy="1223713"/>
          </a:xfrm>
        </p:spPr>
        <p:txBody>
          <a:bodyPr>
            <a:normAutofit/>
          </a:bodyPr>
          <a:lstStyle/>
          <a:p>
            <a:r>
              <a:rPr lang="en-US" sz="2000" b="1" dirty="0"/>
              <a:t>Variational Free Energy </a:t>
            </a:r>
          </a:p>
          <a:p>
            <a:pPr lvl="1"/>
            <a:r>
              <a:rPr lang="en-US" sz="1600" dirty="0"/>
              <a:t>After statistical average over grafting surface (x-y plane)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06AF30-EA37-407F-962E-65396E0DA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35</a:t>
            </a:fld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EE6AFF0-5C4B-4F99-AD17-A32556BA9B28}"/>
              </a:ext>
            </a:extLst>
          </p:cNvPr>
          <p:cNvCxnSpPr>
            <a:cxnSpLocks/>
          </p:cNvCxnSpPr>
          <p:nvPr/>
        </p:nvCxnSpPr>
        <p:spPr>
          <a:xfrm>
            <a:off x="2049049" y="3973970"/>
            <a:ext cx="0" cy="92812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B13B445-C222-46C3-AB97-10675D936DF6}"/>
              </a:ext>
            </a:extLst>
          </p:cNvPr>
          <p:cNvSpPr txBox="1"/>
          <p:nvPr/>
        </p:nvSpPr>
        <p:spPr>
          <a:xfrm>
            <a:off x="2357327" y="4283039"/>
            <a:ext cx="26139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Functional Minimization</a:t>
            </a:r>
            <a:endParaRPr lang="en-US" sz="1600" dirty="0">
              <a:solidFill>
                <a:srgbClr val="FF0000"/>
              </a:solidFill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E8095FD-2E20-4F17-82CE-6743659A82A7}"/>
              </a:ext>
            </a:extLst>
          </p:cNvPr>
          <p:cNvGrpSpPr/>
          <p:nvPr/>
        </p:nvGrpSpPr>
        <p:grpSpPr>
          <a:xfrm>
            <a:off x="9298188" y="1204723"/>
            <a:ext cx="2893812" cy="1360305"/>
            <a:chOff x="9298188" y="2067191"/>
            <a:chExt cx="2893812" cy="1360305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B5898A9-7151-4DE1-9476-2A43A30FAC49}"/>
                </a:ext>
              </a:extLst>
            </p:cNvPr>
            <p:cNvGrpSpPr/>
            <p:nvPr/>
          </p:nvGrpSpPr>
          <p:grpSpPr>
            <a:xfrm>
              <a:off x="9481296" y="2215868"/>
              <a:ext cx="2553417" cy="1076720"/>
              <a:chOff x="9390933" y="2660314"/>
              <a:chExt cx="2553417" cy="1076720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6208953F-AAFE-43D7-8B59-E9BC7314E1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405795" y="3405217"/>
                <a:ext cx="1827467" cy="331817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BE4D2280-E14B-4D2D-89BB-9FF802816E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400458" y="3030527"/>
                <a:ext cx="2340667" cy="327478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21A07A90-18F9-446A-8BB9-B8C5AFB1AA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390933" y="2660314"/>
                <a:ext cx="2553417" cy="307978"/>
              </a:xfrm>
              <a:prstGeom prst="rect">
                <a:avLst/>
              </a:prstGeom>
            </p:spPr>
          </p:pic>
        </p:grp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FDAB473-B450-4CF1-ACFC-1BCCDB17FC94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2067191"/>
              <a:ext cx="0" cy="136030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FB521C9-A925-41F7-935A-BE5AB30A8D0E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3427496"/>
              <a:ext cx="289381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27ACB0B6-480E-472F-A376-BE697C4802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0265" y="1873794"/>
            <a:ext cx="7749101" cy="20631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1CCF292-8A59-CD00-EFC8-1992017AF6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71292" y="4161611"/>
            <a:ext cx="1047448" cy="6083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248A53A-FBA5-2D63-61DD-169007C6ED90}"/>
              </a:ext>
            </a:extLst>
          </p:cNvPr>
          <p:cNvSpPr txBox="1"/>
          <p:nvPr/>
        </p:nvSpPr>
        <p:spPr>
          <a:xfrm>
            <a:off x="943675" y="4975347"/>
            <a:ext cx="261396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SCF Equations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2B7E90D-BEE0-9C07-85F7-CF307FA7EB7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47071" b="30015"/>
          <a:stretch/>
        </p:blipFill>
        <p:spPr>
          <a:xfrm>
            <a:off x="1116176" y="5462883"/>
            <a:ext cx="5057086" cy="7691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744CC90-849E-43F5-957C-EB8A1A42055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76657"/>
          <a:stretch/>
        </p:blipFill>
        <p:spPr>
          <a:xfrm>
            <a:off x="6568137" y="5254197"/>
            <a:ext cx="4964439" cy="76915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E40990B-42C9-5C3F-4A76-A5190DE7320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70378" b="15640"/>
          <a:stretch/>
        </p:blipFill>
        <p:spPr>
          <a:xfrm>
            <a:off x="1116176" y="6121687"/>
            <a:ext cx="5057086" cy="46932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09170C2-509D-B341-00AA-0741FCAE72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92840" y="4902094"/>
            <a:ext cx="1627162" cy="3272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C13A19A-90DC-D900-90CE-42D6F1EC298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21000" b="53102"/>
          <a:stretch/>
        </p:blipFill>
        <p:spPr>
          <a:xfrm>
            <a:off x="6692840" y="5968754"/>
            <a:ext cx="4964439" cy="853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906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4F66B-294D-4F39-9C36-7B32143A3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 copolymer PDEs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B6E585-0324-41EA-B6F5-8D75606D78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r>
              <a:rPr lang="en-US" sz="1800" dirty="0"/>
              <a:t>Mean-field Poisson-Boltzmann Equation</a:t>
            </a:r>
          </a:p>
          <a:p>
            <a:pPr lvl="1">
              <a:lnSpc>
                <a:spcPct val="150000"/>
              </a:lnSpc>
            </a:pPr>
            <a:endParaRPr lang="en-US" sz="1800" dirty="0"/>
          </a:p>
          <a:p>
            <a:pPr lvl="1">
              <a:lnSpc>
                <a:spcPct val="150000"/>
              </a:lnSpc>
            </a:pPr>
            <a:endParaRPr lang="en-US" sz="1800" dirty="0"/>
          </a:p>
          <a:p>
            <a:pPr lvl="1">
              <a:lnSpc>
                <a:spcPct val="150000"/>
              </a:lnSpc>
            </a:pPr>
            <a:r>
              <a:rPr lang="en-US" sz="1800" dirty="0"/>
              <a:t>Modified Diffusion Equation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BFEDFB-B927-4E53-828A-195916A12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36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9B5C63-ADA5-4BD0-95A5-DF9C4E0941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0760"/>
          <a:stretch/>
        </p:blipFill>
        <p:spPr>
          <a:xfrm>
            <a:off x="2077701" y="3139337"/>
            <a:ext cx="5214933" cy="655776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4D153ABA-36EC-42FF-96ED-FA28A830124B}"/>
              </a:ext>
            </a:extLst>
          </p:cNvPr>
          <p:cNvGrpSpPr/>
          <p:nvPr/>
        </p:nvGrpSpPr>
        <p:grpSpPr>
          <a:xfrm>
            <a:off x="7884543" y="3139337"/>
            <a:ext cx="2877348" cy="3075822"/>
            <a:chOff x="7953218" y="3429000"/>
            <a:chExt cx="2877348" cy="3075822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BFADE2E5-FDA5-4149-A4FB-E976808CA5EB}"/>
                </a:ext>
              </a:extLst>
            </p:cNvPr>
            <p:cNvSpPr/>
            <p:nvPr/>
          </p:nvSpPr>
          <p:spPr>
            <a:xfrm rot="13552079">
              <a:off x="8649095" y="3451492"/>
              <a:ext cx="915778" cy="870793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3161390 w 3594580"/>
                <a:gd name="connsiteY9" fmla="*/ 1530302 h 3533243"/>
                <a:gd name="connsiteX10" fmla="*/ 2669729 w 3594580"/>
                <a:gd name="connsiteY10" fmla="*/ 2200221 h 3533243"/>
                <a:gd name="connsiteX11" fmla="*/ 3552329 w 3594580"/>
                <a:gd name="connsiteY11" fmla="*/ 2235090 h 3533243"/>
                <a:gd name="connsiteX12" fmla="*/ 3434269 w 3594580"/>
                <a:gd name="connsiteY12" fmla="*/ 2882441 h 3533243"/>
                <a:gd name="connsiteX13" fmla="*/ 2832875 w 3594580"/>
                <a:gd name="connsiteY13" fmla="*/ 2575668 h 3533243"/>
                <a:gd name="connsiteX14" fmla="*/ 2485318 w 3594580"/>
                <a:gd name="connsiteY14" fmla="*/ 2707269 h 3533243"/>
                <a:gd name="connsiteX15" fmla="*/ 2293777 w 3594580"/>
                <a:gd name="connsiteY15" fmla="*/ 2875073 h 3533243"/>
                <a:gd name="connsiteX16" fmla="*/ 3394396 w 3594580"/>
                <a:gd name="connsiteY16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3161390 w 3594580"/>
                <a:gd name="connsiteY8" fmla="*/ 1530302 h 3533243"/>
                <a:gd name="connsiteX9" fmla="*/ 2669729 w 3594580"/>
                <a:gd name="connsiteY9" fmla="*/ 2200221 h 3533243"/>
                <a:gd name="connsiteX10" fmla="*/ 3552329 w 3594580"/>
                <a:gd name="connsiteY10" fmla="*/ 2235090 h 3533243"/>
                <a:gd name="connsiteX11" fmla="*/ 3434269 w 3594580"/>
                <a:gd name="connsiteY11" fmla="*/ 2882441 h 3533243"/>
                <a:gd name="connsiteX12" fmla="*/ 2832875 w 3594580"/>
                <a:gd name="connsiteY12" fmla="*/ 2575668 h 3533243"/>
                <a:gd name="connsiteX13" fmla="*/ 2485318 w 3594580"/>
                <a:gd name="connsiteY13" fmla="*/ 2707269 h 3533243"/>
                <a:gd name="connsiteX14" fmla="*/ 2293777 w 3594580"/>
                <a:gd name="connsiteY14" fmla="*/ 2875073 h 3533243"/>
                <a:gd name="connsiteX15" fmla="*/ 3394396 w 3594580"/>
                <a:gd name="connsiteY15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3161390 w 3594580"/>
                <a:gd name="connsiteY7" fmla="*/ 1530302 h 3533243"/>
                <a:gd name="connsiteX8" fmla="*/ 2669729 w 3594580"/>
                <a:gd name="connsiteY8" fmla="*/ 2200221 h 3533243"/>
                <a:gd name="connsiteX9" fmla="*/ 3552329 w 3594580"/>
                <a:gd name="connsiteY9" fmla="*/ 2235090 h 3533243"/>
                <a:gd name="connsiteX10" fmla="*/ 3434269 w 3594580"/>
                <a:gd name="connsiteY10" fmla="*/ 2882441 h 3533243"/>
                <a:gd name="connsiteX11" fmla="*/ 2832875 w 3594580"/>
                <a:gd name="connsiteY11" fmla="*/ 2575668 h 3533243"/>
                <a:gd name="connsiteX12" fmla="*/ 2485318 w 3594580"/>
                <a:gd name="connsiteY12" fmla="*/ 2707269 h 3533243"/>
                <a:gd name="connsiteX13" fmla="*/ 2293777 w 3594580"/>
                <a:gd name="connsiteY13" fmla="*/ 2875073 h 3533243"/>
                <a:gd name="connsiteX14" fmla="*/ 3394396 w 3594580"/>
                <a:gd name="connsiteY14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3161390 w 3594580"/>
                <a:gd name="connsiteY6" fmla="*/ 1530302 h 3533243"/>
                <a:gd name="connsiteX7" fmla="*/ 2669729 w 3594580"/>
                <a:gd name="connsiteY7" fmla="*/ 2200221 h 3533243"/>
                <a:gd name="connsiteX8" fmla="*/ 3552329 w 3594580"/>
                <a:gd name="connsiteY8" fmla="*/ 2235090 h 3533243"/>
                <a:gd name="connsiteX9" fmla="*/ 3434269 w 3594580"/>
                <a:gd name="connsiteY9" fmla="*/ 2882441 h 3533243"/>
                <a:gd name="connsiteX10" fmla="*/ 2832875 w 3594580"/>
                <a:gd name="connsiteY10" fmla="*/ 2575668 h 3533243"/>
                <a:gd name="connsiteX11" fmla="*/ 2485318 w 3594580"/>
                <a:gd name="connsiteY11" fmla="*/ 2707269 h 3533243"/>
                <a:gd name="connsiteX12" fmla="*/ 2293777 w 3594580"/>
                <a:gd name="connsiteY12" fmla="*/ 2875073 h 3533243"/>
                <a:gd name="connsiteX13" fmla="*/ 3394396 w 3594580"/>
                <a:gd name="connsiteY13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3161390 w 3594580"/>
                <a:gd name="connsiteY5" fmla="*/ 1530302 h 3533243"/>
                <a:gd name="connsiteX6" fmla="*/ 2669729 w 3594580"/>
                <a:gd name="connsiteY6" fmla="*/ 2200221 h 3533243"/>
                <a:gd name="connsiteX7" fmla="*/ 3552329 w 3594580"/>
                <a:gd name="connsiteY7" fmla="*/ 2235090 h 3533243"/>
                <a:gd name="connsiteX8" fmla="*/ 3434269 w 3594580"/>
                <a:gd name="connsiteY8" fmla="*/ 2882441 h 3533243"/>
                <a:gd name="connsiteX9" fmla="*/ 2832875 w 3594580"/>
                <a:gd name="connsiteY9" fmla="*/ 2575668 h 3533243"/>
                <a:gd name="connsiteX10" fmla="*/ 2485318 w 3594580"/>
                <a:gd name="connsiteY10" fmla="*/ 2707269 h 3533243"/>
                <a:gd name="connsiteX11" fmla="*/ 2293777 w 3594580"/>
                <a:gd name="connsiteY11" fmla="*/ 2875073 h 3533243"/>
                <a:gd name="connsiteX12" fmla="*/ 3394396 w 3594580"/>
                <a:gd name="connsiteY12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3161390 w 3594580"/>
                <a:gd name="connsiteY4" fmla="*/ 1530302 h 3533243"/>
                <a:gd name="connsiteX5" fmla="*/ 2669729 w 3594580"/>
                <a:gd name="connsiteY5" fmla="*/ 2200221 h 3533243"/>
                <a:gd name="connsiteX6" fmla="*/ 3552329 w 3594580"/>
                <a:gd name="connsiteY6" fmla="*/ 2235090 h 3533243"/>
                <a:gd name="connsiteX7" fmla="*/ 3434269 w 3594580"/>
                <a:gd name="connsiteY7" fmla="*/ 2882441 h 3533243"/>
                <a:gd name="connsiteX8" fmla="*/ 2832875 w 3594580"/>
                <a:gd name="connsiteY8" fmla="*/ 2575668 h 3533243"/>
                <a:gd name="connsiteX9" fmla="*/ 2485318 w 3594580"/>
                <a:gd name="connsiteY9" fmla="*/ 2707269 h 3533243"/>
                <a:gd name="connsiteX10" fmla="*/ 2293777 w 3594580"/>
                <a:gd name="connsiteY10" fmla="*/ 2875073 h 3533243"/>
                <a:gd name="connsiteX11" fmla="*/ 3394396 w 3594580"/>
                <a:gd name="connsiteY11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3161390 w 3594580"/>
                <a:gd name="connsiteY3" fmla="*/ 1530302 h 3533243"/>
                <a:gd name="connsiteX4" fmla="*/ 2669729 w 3594580"/>
                <a:gd name="connsiteY4" fmla="*/ 2200221 h 3533243"/>
                <a:gd name="connsiteX5" fmla="*/ 3552329 w 3594580"/>
                <a:gd name="connsiteY5" fmla="*/ 2235090 h 3533243"/>
                <a:gd name="connsiteX6" fmla="*/ 3434269 w 3594580"/>
                <a:gd name="connsiteY6" fmla="*/ 2882441 h 3533243"/>
                <a:gd name="connsiteX7" fmla="*/ 2832875 w 3594580"/>
                <a:gd name="connsiteY7" fmla="*/ 2575668 h 3533243"/>
                <a:gd name="connsiteX8" fmla="*/ 2485318 w 3594580"/>
                <a:gd name="connsiteY8" fmla="*/ 2707269 h 3533243"/>
                <a:gd name="connsiteX9" fmla="*/ 2293777 w 3594580"/>
                <a:gd name="connsiteY9" fmla="*/ 2875073 h 3533243"/>
                <a:gd name="connsiteX10" fmla="*/ 3394396 w 3594580"/>
                <a:gd name="connsiteY10" fmla="*/ 3516974 h 3533243"/>
                <a:gd name="connsiteX0" fmla="*/ 0 w 3594580"/>
                <a:gd name="connsiteY0" fmla="*/ 0 h 3378667"/>
                <a:gd name="connsiteX1" fmla="*/ 1084081 w 3594580"/>
                <a:gd name="connsiteY1" fmla="*/ 381101 h 3378667"/>
                <a:gd name="connsiteX2" fmla="*/ 3161390 w 3594580"/>
                <a:gd name="connsiteY2" fmla="*/ 1375726 h 3378667"/>
                <a:gd name="connsiteX3" fmla="*/ 2669729 w 3594580"/>
                <a:gd name="connsiteY3" fmla="*/ 2045645 h 3378667"/>
                <a:gd name="connsiteX4" fmla="*/ 3552329 w 3594580"/>
                <a:gd name="connsiteY4" fmla="*/ 2080514 h 3378667"/>
                <a:gd name="connsiteX5" fmla="*/ 3434269 w 3594580"/>
                <a:gd name="connsiteY5" fmla="*/ 2727865 h 3378667"/>
                <a:gd name="connsiteX6" fmla="*/ 2832875 w 3594580"/>
                <a:gd name="connsiteY6" fmla="*/ 2421092 h 3378667"/>
                <a:gd name="connsiteX7" fmla="*/ 2485318 w 3594580"/>
                <a:gd name="connsiteY7" fmla="*/ 2552693 h 3378667"/>
                <a:gd name="connsiteX8" fmla="*/ 2293777 w 3594580"/>
                <a:gd name="connsiteY8" fmla="*/ 2720497 h 3378667"/>
                <a:gd name="connsiteX9" fmla="*/ 3394396 w 3594580"/>
                <a:gd name="connsiteY9" fmla="*/ 3362398 h 3378667"/>
                <a:gd name="connsiteX0" fmla="*/ 0 w 3594580"/>
                <a:gd name="connsiteY0" fmla="*/ 0 h 3378667"/>
                <a:gd name="connsiteX1" fmla="*/ 3161390 w 3594580"/>
                <a:gd name="connsiteY1" fmla="*/ 1375726 h 3378667"/>
                <a:gd name="connsiteX2" fmla="*/ 2669729 w 3594580"/>
                <a:gd name="connsiteY2" fmla="*/ 2045645 h 3378667"/>
                <a:gd name="connsiteX3" fmla="*/ 3552329 w 3594580"/>
                <a:gd name="connsiteY3" fmla="*/ 2080514 h 3378667"/>
                <a:gd name="connsiteX4" fmla="*/ 3434269 w 3594580"/>
                <a:gd name="connsiteY4" fmla="*/ 2727865 h 3378667"/>
                <a:gd name="connsiteX5" fmla="*/ 2832875 w 3594580"/>
                <a:gd name="connsiteY5" fmla="*/ 2421092 h 3378667"/>
                <a:gd name="connsiteX6" fmla="*/ 2485318 w 3594580"/>
                <a:gd name="connsiteY6" fmla="*/ 2552693 h 3378667"/>
                <a:gd name="connsiteX7" fmla="*/ 2293777 w 3594580"/>
                <a:gd name="connsiteY7" fmla="*/ 2720497 h 3378667"/>
                <a:gd name="connsiteX8" fmla="*/ 3394396 w 3594580"/>
                <a:gd name="connsiteY8" fmla="*/ 3362398 h 3378667"/>
                <a:gd name="connsiteX0" fmla="*/ 1011016 w 1444206"/>
                <a:gd name="connsiteY0" fmla="*/ 0 h 2002941"/>
                <a:gd name="connsiteX1" fmla="*/ 519355 w 1444206"/>
                <a:gd name="connsiteY1" fmla="*/ 669919 h 2002941"/>
                <a:gd name="connsiteX2" fmla="*/ 1401955 w 1444206"/>
                <a:gd name="connsiteY2" fmla="*/ 704788 h 2002941"/>
                <a:gd name="connsiteX3" fmla="*/ 1283895 w 1444206"/>
                <a:gd name="connsiteY3" fmla="*/ 1352139 h 2002941"/>
                <a:gd name="connsiteX4" fmla="*/ 682501 w 1444206"/>
                <a:gd name="connsiteY4" fmla="*/ 1045366 h 2002941"/>
                <a:gd name="connsiteX5" fmla="*/ 334944 w 1444206"/>
                <a:gd name="connsiteY5" fmla="*/ 1176967 h 2002941"/>
                <a:gd name="connsiteX6" fmla="*/ 143403 w 1444206"/>
                <a:gd name="connsiteY6" fmla="*/ 1344771 h 2002941"/>
                <a:gd name="connsiteX7" fmla="*/ 1244022 w 1444206"/>
                <a:gd name="connsiteY7" fmla="*/ 1986672 h 2002941"/>
                <a:gd name="connsiteX0" fmla="*/ 519355 w 1444206"/>
                <a:gd name="connsiteY0" fmla="*/ 40241 h 1373263"/>
                <a:gd name="connsiteX1" fmla="*/ 1401955 w 1444206"/>
                <a:gd name="connsiteY1" fmla="*/ 75110 h 1373263"/>
                <a:gd name="connsiteX2" fmla="*/ 1283895 w 1444206"/>
                <a:gd name="connsiteY2" fmla="*/ 722461 h 1373263"/>
                <a:gd name="connsiteX3" fmla="*/ 682501 w 1444206"/>
                <a:gd name="connsiteY3" fmla="*/ 415688 h 1373263"/>
                <a:gd name="connsiteX4" fmla="*/ 334944 w 1444206"/>
                <a:gd name="connsiteY4" fmla="*/ 547289 h 1373263"/>
                <a:gd name="connsiteX5" fmla="*/ 143403 w 1444206"/>
                <a:gd name="connsiteY5" fmla="*/ 715093 h 1373263"/>
                <a:gd name="connsiteX6" fmla="*/ 1244022 w 1444206"/>
                <a:gd name="connsiteY6" fmla="*/ 1356994 h 1373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4206" h="1373263">
                  <a:moveTo>
                    <a:pt x="519355" y="40241"/>
                  </a:moveTo>
                  <a:cubicBezTo>
                    <a:pt x="584511" y="157706"/>
                    <a:pt x="1263943" y="-127733"/>
                    <a:pt x="1401955" y="75110"/>
                  </a:cubicBezTo>
                  <a:cubicBezTo>
                    <a:pt x="1539967" y="277953"/>
                    <a:pt x="1296800" y="513354"/>
                    <a:pt x="1283895" y="722461"/>
                  </a:cubicBezTo>
                  <a:cubicBezTo>
                    <a:pt x="1270990" y="931568"/>
                    <a:pt x="840659" y="444883"/>
                    <a:pt x="682501" y="415688"/>
                  </a:cubicBezTo>
                  <a:cubicBezTo>
                    <a:pt x="524343" y="386493"/>
                    <a:pt x="424794" y="497388"/>
                    <a:pt x="334944" y="547289"/>
                  </a:cubicBezTo>
                  <a:cubicBezTo>
                    <a:pt x="245094" y="597190"/>
                    <a:pt x="433689" y="717996"/>
                    <a:pt x="143403" y="715093"/>
                  </a:cubicBezTo>
                  <a:cubicBezTo>
                    <a:pt x="-364569" y="645027"/>
                    <a:pt x="590095" y="1500547"/>
                    <a:pt x="1244022" y="1356994"/>
                  </a:cubicBezTo>
                </a:path>
              </a:pathLst>
            </a:custGeom>
            <a:noFill/>
            <a:ln w="762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A90BC287-BD90-4196-B75F-4A17D08B920A}"/>
                </a:ext>
              </a:extLst>
            </p:cNvPr>
            <p:cNvSpPr/>
            <p:nvPr/>
          </p:nvSpPr>
          <p:spPr>
            <a:xfrm rot="13552079">
              <a:off x="8319830" y="4111431"/>
              <a:ext cx="541304" cy="796859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0 h 2045645"/>
                <a:gd name="connsiteX1" fmla="*/ 1084081 w 3161602"/>
                <a:gd name="connsiteY1" fmla="*/ 381101 h 2045645"/>
                <a:gd name="connsiteX2" fmla="*/ 2330381 w 3161602"/>
                <a:gd name="connsiteY2" fmla="*/ 258549 h 2045645"/>
                <a:gd name="connsiteX3" fmla="*/ 1763238 w 3161602"/>
                <a:gd name="connsiteY3" fmla="*/ 706525 h 2045645"/>
                <a:gd name="connsiteX4" fmla="*/ 1123585 w 3161602"/>
                <a:gd name="connsiteY4" fmla="*/ 1140595 h 2045645"/>
                <a:gd name="connsiteX5" fmla="*/ 897163 w 3161602"/>
                <a:gd name="connsiteY5" fmla="*/ 1645694 h 2045645"/>
                <a:gd name="connsiteX6" fmla="*/ 2081527 w 3161602"/>
                <a:gd name="connsiteY6" fmla="*/ 1602150 h 2045645"/>
                <a:gd name="connsiteX7" fmla="*/ 2307951 w 3161602"/>
                <a:gd name="connsiteY7" fmla="*/ 966424 h 2045645"/>
                <a:gd name="connsiteX8" fmla="*/ 2725962 w 3161602"/>
                <a:gd name="connsiteY8" fmla="*/ 870629 h 2045645"/>
                <a:gd name="connsiteX9" fmla="*/ 3161390 w 3161602"/>
                <a:gd name="connsiteY9" fmla="*/ 1375726 h 2045645"/>
                <a:gd name="connsiteX10" fmla="*/ 2669729 w 3161602"/>
                <a:gd name="connsiteY10" fmla="*/ 2045645 h 2045645"/>
                <a:gd name="connsiteX0" fmla="*/ 0 w 3161602"/>
                <a:gd name="connsiteY0" fmla="*/ 0 h 2045645"/>
                <a:gd name="connsiteX1" fmla="*/ 2330381 w 3161602"/>
                <a:gd name="connsiteY1" fmla="*/ 258549 h 2045645"/>
                <a:gd name="connsiteX2" fmla="*/ 1763238 w 3161602"/>
                <a:gd name="connsiteY2" fmla="*/ 706525 h 2045645"/>
                <a:gd name="connsiteX3" fmla="*/ 1123585 w 3161602"/>
                <a:gd name="connsiteY3" fmla="*/ 1140595 h 2045645"/>
                <a:gd name="connsiteX4" fmla="*/ 897163 w 3161602"/>
                <a:gd name="connsiteY4" fmla="*/ 1645694 h 2045645"/>
                <a:gd name="connsiteX5" fmla="*/ 2081527 w 3161602"/>
                <a:gd name="connsiteY5" fmla="*/ 1602150 h 2045645"/>
                <a:gd name="connsiteX6" fmla="*/ 2307951 w 3161602"/>
                <a:gd name="connsiteY6" fmla="*/ 966424 h 2045645"/>
                <a:gd name="connsiteX7" fmla="*/ 2725962 w 3161602"/>
                <a:gd name="connsiteY7" fmla="*/ 870629 h 2045645"/>
                <a:gd name="connsiteX8" fmla="*/ 3161390 w 3161602"/>
                <a:gd name="connsiteY8" fmla="*/ 1375726 h 2045645"/>
                <a:gd name="connsiteX9" fmla="*/ 2669729 w 3161602"/>
                <a:gd name="connsiteY9" fmla="*/ 2045645 h 2045645"/>
                <a:gd name="connsiteX0" fmla="*/ 1436366 w 2267587"/>
                <a:gd name="connsiteY0" fmla="*/ 0 h 1787096"/>
                <a:gd name="connsiteX1" fmla="*/ 869223 w 2267587"/>
                <a:gd name="connsiteY1" fmla="*/ 447976 h 1787096"/>
                <a:gd name="connsiteX2" fmla="*/ 229570 w 2267587"/>
                <a:gd name="connsiteY2" fmla="*/ 882046 h 1787096"/>
                <a:gd name="connsiteX3" fmla="*/ 3148 w 2267587"/>
                <a:gd name="connsiteY3" fmla="*/ 1387145 h 1787096"/>
                <a:gd name="connsiteX4" fmla="*/ 1187512 w 2267587"/>
                <a:gd name="connsiteY4" fmla="*/ 1343601 h 1787096"/>
                <a:gd name="connsiteX5" fmla="*/ 1413936 w 2267587"/>
                <a:gd name="connsiteY5" fmla="*/ 707875 h 1787096"/>
                <a:gd name="connsiteX6" fmla="*/ 1831947 w 2267587"/>
                <a:gd name="connsiteY6" fmla="*/ 612080 h 1787096"/>
                <a:gd name="connsiteX7" fmla="*/ 2267375 w 2267587"/>
                <a:gd name="connsiteY7" fmla="*/ 1117177 h 1787096"/>
                <a:gd name="connsiteX8" fmla="*/ 1775714 w 2267587"/>
                <a:gd name="connsiteY8" fmla="*/ 1787096 h 1787096"/>
                <a:gd name="connsiteX0" fmla="*/ 869222 w 2267586"/>
                <a:gd name="connsiteY0" fmla="*/ 0 h 1339120"/>
                <a:gd name="connsiteX1" fmla="*/ 229569 w 2267586"/>
                <a:gd name="connsiteY1" fmla="*/ 434070 h 1339120"/>
                <a:gd name="connsiteX2" fmla="*/ 3147 w 2267586"/>
                <a:gd name="connsiteY2" fmla="*/ 939169 h 1339120"/>
                <a:gd name="connsiteX3" fmla="*/ 1187511 w 2267586"/>
                <a:gd name="connsiteY3" fmla="*/ 895625 h 1339120"/>
                <a:gd name="connsiteX4" fmla="*/ 1413935 w 2267586"/>
                <a:gd name="connsiteY4" fmla="*/ 259899 h 1339120"/>
                <a:gd name="connsiteX5" fmla="*/ 1831946 w 2267586"/>
                <a:gd name="connsiteY5" fmla="*/ 164104 h 1339120"/>
                <a:gd name="connsiteX6" fmla="*/ 2267374 w 2267586"/>
                <a:gd name="connsiteY6" fmla="*/ 669201 h 1339120"/>
                <a:gd name="connsiteX7" fmla="*/ 1775713 w 2267586"/>
                <a:gd name="connsiteY7" fmla="*/ 1339120 h 1339120"/>
                <a:gd name="connsiteX0" fmla="*/ 229569 w 2267586"/>
                <a:gd name="connsiteY0" fmla="*/ 351617 h 1256667"/>
                <a:gd name="connsiteX1" fmla="*/ 3147 w 2267586"/>
                <a:gd name="connsiteY1" fmla="*/ 856716 h 1256667"/>
                <a:gd name="connsiteX2" fmla="*/ 1187511 w 2267586"/>
                <a:gd name="connsiteY2" fmla="*/ 813172 h 1256667"/>
                <a:gd name="connsiteX3" fmla="*/ 1413935 w 2267586"/>
                <a:gd name="connsiteY3" fmla="*/ 177446 h 1256667"/>
                <a:gd name="connsiteX4" fmla="*/ 1831946 w 2267586"/>
                <a:gd name="connsiteY4" fmla="*/ 81651 h 1256667"/>
                <a:gd name="connsiteX5" fmla="*/ 2267374 w 2267586"/>
                <a:gd name="connsiteY5" fmla="*/ 586748 h 1256667"/>
                <a:gd name="connsiteX6" fmla="*/ 1775713 w 2267586"/>
                <a:gd name="connsiteY6" fmla="*/ 1256667 h 1256667"/>
                <a:gd name="connsiteX0" fmla="*/ 3147 w 2267586"/>
                <a:gd name="connsiteY0" fmla="*/ 856716 h 1256667"/>
                <a:gd name="connsiteX1" fmla="*/ 1187511 w 2267586"/>
                <a:gd name="connsiteY1" fmla="*/ 813172 h 1256667"/>
                <a:gd name="connsiteX2" fmla="*/ 1413935 w 2267586"/>
                <a:gd name="connsiteY2" fmla="*/ 177446 h 1256667"/>
                <a:gd name="connsiteX3" fmla="*/ 1831946 w 2267586"/>
                <a:gd name="connsiteY3" fmla="*/ 81651 h 1256667"/>
                <a:gd name="connsiteX4" fmla="*/ 2267374 w 2267586"/>
                <a:gd name="connsiteY4" fmla="*/ 586748 h 1256667"/>
                <a:gd name="connsiteX5" fmla="*/ 1775713 w 2267586"/>
                <a:gd name="connsiteY5" fmla="*/ 1256667 h 1256667"/>
                <a:gd name="connsiteX0" fmla="*/ 0 w 1080075"/>
                <a:gd name="connsiteY0" fmla="*/ 813172 h 1256667"/>
                <a:gd name="connsiteX1" fmla="*/ 226424 w 1080075"/>
                <a:gd name="connsiteY1" fmla="*/ 177446 h 1256667"/>
                <a:gd name="connsiteX2" fmla="*/ 644435 w 1080075"/>
                <a:gd name="connsiteY2" fmla="*/ 81651 h 1256667"/>
                <a:gd name="connsiteX3" fmla="*/ 1079863 w 1080075"/>
                <a:gd name="connsiteY3" fmla="*/ 586748 h 1256667"/>
                <a:gd name="connsiteX4" fmla="*/ 588202 w 1080075"/>
                <a:gd name="connsiteY4" fmla="*/ 1256667 h 1256667"/>
                <a:gd name="connsiteX0" fmla="*/ 0 w 853651"/>
                <a:gd name="connsiteY0" fmla="*/ 177446 h 1256667"/>
                <a:gd name="connsiteX1" fmla="*/ 418011 w 853651"/>
                <a:gd name="connsiteY1" fmla="*/ 81651 h 1256667"/>
                <a:gd name="connsiteX2" fmla="*/ 853439 w 853651"/>
                <a:gd name="connsiteY2" fmla="*/ 586748 h 1256667"/>
                <a:gd name="connsiteX3" fmla="*/ 361778 w 853651"/>
                <a:gd name="connsiteY3" fmla="*/ 1256667 h 1256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3651" h="1256667">
                  <a:moveTo>
                    <a:pt x="0" y="177446"/>
                  </a:moveTo>
                  <a:cubicBezTo>
                    <a:pt x="192166" y="-99588"/>
                    <a:pt x="275771" y="13434"/>
                    <a:pt x="418011" y="81651"/>
                  </a:cubicBezTo>
                  <a:cubicBezTo>
                    <a:pt x="560251" y="149868"/>
                    <a:pt x="862811" y="390912"/>
                    <a:pt x="853439" y="586748"/>
                  </a:cubicBezTo>
                  <a:cubicBezTo>
                    <a:pt x="844067" y="782584"/>
                    <a:pt x="296622" y="1139202"/>
                    <a:pt x="361778" y="1256667"/>
                  </a:cubicBezTo>
                </a:path>
              </a:pathLst>
            </a:custGeom>
            <a:noFill/>
            <a:ln w="762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FFDC2A0C-7387-4E13-8B18-97865E912046}"/>
                </a:ext>
              </a:extLst>
            </p:cNvPr>
            <p:cNvSpPr/>
            <p:nvPr/>
          </p:nvSpPr>
          <p:spPr>
            <a:xfrm rot="13552079">
              <a:off x="8457900" y="4687392"/>
              <a:ext cx="910830" cy="1001869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154576 h 1993097"/>
                <a:gd name="connsiteX1" fmla="*/ 1084081 w 3161602"/>
                <a:gd name="connsiteY1" fmla="*/ 535677 h 1993097"/>
                <a:gd name="connsiteX2" fmla="*/ 1737301 w 3161602"/>
                <a:gd name="connsiteY2" fmla="*/ 26978 h 1993097"/>
                <a:gd name="connsiteX3" fmla="*/ 2330381 w 3161602"/>
                <a:gd name="connsiteY3" fmla="*/ 413125 h 1993097"/>
                <a:gd name="connsiteX4" fmla="*/ 1763238 w 3161602"/>
                <a:gd name="connsiteY4" fmla="*/ 861101 h 1993097"/>
                <a:gd name="connsiteX5" fmla="*/ 1123585 w 3161602"/>
                <a:gd name="connsiteY5" fmla="*/ 1295171 h 1993097"/>
                <a:gd name="connsiteX6" fmla="*/ 897163 w 3161602"/>
                <a:gd name="connsiteY6" fmla="*/ 1800270 h 1993097"/>
                <a:gd name="connsiteX7" fmla="*/ 2081527 w 3161602"/>
                <a:gd name="connsiteY7" fmla="*/ 1756726 h 1993097"/>
                <a:gd name="connsiteX8" fmla="*/ 2307951 w 3161602"/>
                <a:gd name="connsiteY8" fmla="*/ 1121000 h 1993097"/>
                <a:gd name="connsiteX9" fmla="*/ 2725962 w 3161602"/>
                <a:gd name="connsiteY9" fmla="*/ 1025205 h 1993097"/>
                <a:gd name="connsiteX10" fmla="*/ 3161390 w 3161602"/>
                <a:gd name="connsiteY10" fmla="*/ 1530302 h 1993097"/>
                <a:gd name="connsiteX0" fmla="*/ 0 w 2725962"/>
                <a:gd name="connsiteY0" fmla="*/ 154576 h 1993098"/>
                <a:gd name="connsiteX1" fmla="*/ 1084081 w 2725962"/>
                <a:gd name="connsiteY1" fmla="*/ 535677 h 1993098"/>
                <a:gd name="connsiteX2" fmla="*/ 1737301 w 2725962"/>
                <a:gd name="connsiteY2" fmla="*/ 26978 h 1993098"/>
                <a:gd name="connsiteX3" fmla="*/ 2330381 w 2725962"/>
                <a:gd name="connsiteY3" fmla="*/ 413125 h 1993098"/>
                <a:gd name="connsiteX4" fmla="*/ 1763238 w 2725962"/>
                <a:gd name="connsiteY4" fmla="*/ 861101 h 1993098"/>
                <a:gd name="connsiteX5" fmla="*/ 1123585 w 2725962"/>
                <a:gd name="connsiteY5" fmla="*/ 1295171 h 1993098"/>
                <a:gd name="connsiteX6" fmla="*/ 897163 w 2725962"/>
                <a:gd name="connsiteY6" fmla="*/ 1800270 h 1993098"/>
                <a:gd name="connsiteX7" fmla="*/ 2081527 w 2725962"/>
                <a:gd name="connsiteY7" fmla="*/ 1756726 h 1993098"/>
                <a:gd name="connsiteX8" fmla="*/ 2307951 w 2725962"/>
                <a:gd name="connsiteY8" fmla="*/ 1121000 h 1993098"/>
                <a:gd name="connsiteX9" fmla="*/ 2725962 w 2725962"/>
                <a:gd name="connsiteY9" fmla="*/ 1025205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8" fmla="*/ 2307951 w 2330418"/>
                <a:gd name="connsiteY8" fmla="*/ 1121000 h 1993098"/>
                <a:gd name="connsiteX0" fmla="*/ 190065 w 1436402"/>
                <a:gd name="connsiteY0" fmla="*/ 535677 h 1993098"/>
                <a:gd name="connsiteX1" fmla="*/ 843285 w 1436402"/>
                <a:gd name="connsiteY1" fmla="*/ 26978 h 1993098"/>
                <a:gd name="connsiteX2" fmla="*/ 1436365 w 1436402"/>
                <a:gd name="connsiteY2" fmla="*/ 413125 h 1993098"/>
                <a:gd name="connsiteX3" fmla="*/ 869222 w 1436402"/>
                <a:gd name="connsiteY3" fmla="*/ 861101 h 1993098"/>
                <a:gd name="connsiteX4" fmla="*/ 229569 w 1436402"/>
                <a:gd name="connsiteY4" fmla="*/ 1295171 h 1993098"/>
                <a:gd name="connsiteX5" fmla="*/ 3147 w 1436402"/>
                <a:gd name="connsiteY5" fmla="*/ 1800270 h 1993098"/>
                <a:gd name="connsiteX6" fmla="*/ 1187511 w 1436402"/>
                <a:gd name="connsiteY6" fmla="*/ 1756726 h 1993098"/>
                <a:gd name="connsiteX7" fmla="*/ 1413935 w 1436402"/>
                <a:gd name="connsiteY7" fmla="*/ 1121000 h 1993098"/>
                <a:gd name="connsiteX0" fmla="*/ 843285 w 1436402"/>
                <a:gd name="connsiteY0" fmla="*/ 0 h 1966120"/>
                <a:gd name="connsiteX1" fmla="*/ 1436365 w 1436402"/>
                <a:gd name="connsiteY1" fmla="*/ 386147 h 1966120"/>
                <a:gd name="connsiteX2" fmla="*/ 869222 w 1436402"/>
                <a:gd name="connsiteY2" fmla="*/ 834123 h 1966120"/>
                <a:gd name="connsiteX3" fmla="*/ 229569 w 1436402"/>
                <a:gd name="connsiteY3" fmla="*/ 1268193 h 1966120"/>
                <a:gd name="connsiteX4" fmla="*/ 3147 w 1436402"/>
                <a:gd name="connsiteY4" fmla="*/ 1773292 h 1966120"/>
                <a:gd name="connsiteX5" fmla="*/ 1187511 w 1436402"/>
                <a:gd name="connsiteY5" fmla="*/ 1729748 h 1966120"/>
                <a:gd name="connsiteX6" fmla="*/ 1413935 w 1436402"/>
                <a:gd name="connsiteY6" fmla="*/ 1094022 h 1966120"/>
                <a:gd name="connsiteX0" fmla="*/ 1436365 w 1436402"/>
                <a:gd name="connsiteY0" fmla="*/ 0 h 1579973"/>
                <a:gd name="connsiteX1" fmla="*/ 869222 w 1436402"/>
                <a:gd name="connsiteY1" fmla="*/ 447976 h 1579973"/>
                <a:gd name="connsiteX2" fmla="*/ 229569 w 1436402"/>
                <a:gd name="connsiteY2" fmla="*/ 882046 h 1579973"/>
                <a:gd name="connsiteX3" fmla="*/ 3147 w 1436402"/>
                <a:gd name="connsiteY3" fmla="*/ 1387145 h 1579973"/>
                <a:gd name="connsiteX4" fmla="*/ 1187511 w 1436402"/>
                <a:gd name="connsiteY4" fmla="*/ 1343601 h 1579973"/>
                <a:gd name="connsiteX5" fmla="*/ 1413935 w 1436402"/>
                <a:gd name="connsiteY5" fmla="*/ 707875 h 1579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36402" h="1579973">
                  <a:moveTo>
                    <a:pt x="1436365" y="0"/>
                  </a:moveTo>
                  <a:cubicBezTo>
                    <a:pt x="1440688" y="139020"/>
                    <a:pt x="1070355" y="300968"/>
                    <a:pt x="869222" y="447976"/>
                  </a:cubicBezTo>
                  <a:cubicBezTo>
                    <a:pt x="668089" y="594984"/>
                    <a:pt x="373915" y="725518"/>
                    <a:pt x="229569" y="882046"/>
                  </a:cubicBezTo>
                  <a:cubicBezTo>
                    <a:pt x="85223" y="1038574"/>
                    <a:pt x="58302" y="1204265"/>
                    <a:pt x="3147" y="1387145"/>
                  </a:cubicBezTo>
                  <a:cubicBezTo>
                    <a:pt x="-63645" y="1788408"/>
                    <a:pt x="952380" y="1456813"/>
                    <a:pt x="1187511" y="1343601"/>
                  </a:cubicBezTo>
                  <a:cubicBezTo>
                    <a:pt x="1422642" y="1230389"/>
                    <a:pt x="1190885" y="984469"/>
                    <a:pt x="1413935" y="707875"/>
                  </a:cubicBezTo>
                </a:path>
              </a:pathLst>
            </a:custGeom>
            <a:noFill/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EA23E25-8106-4FE5-9429-792EFFE2F75A}"/>
                </a:ext>
              </a:extLst>
            </p:cNvPr>
            <p:cNvCxnSpPr>
              <a:cxnSpLocks/>
            </p:cNvCxnSpPr>
            <p:nvPr/>
          </p:nvCxnSpPr>
          <p:spPr>
            <a:xfrm>
              <a:off x="8584798" y="4196784"/>
              <a:ext cx="775160" cy="129318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68F7B87-29CE-47B6-A3E9-ECF73971666E}"/>
                </a:ext>
              </a:extLst>
            </p:cNvPr>
            <p:cNvSpPr txBox="1"/>
            <p:nvPr/>
          </p:nvSpPr>
          <p:spPr>
            <a:xfrm>
              <a:off x="9076773" y="3501049"/>
              <a:ext cx="900532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K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1E5DF6E-AC00-4656-A1BF-AE6D4A5525B4}"/>
                    </a:ext>
                  </a:extLst>
                </p:cNvPr>
                <p:cNvSpPr txBox="1"/>
                <p:nvPr/>
              </p:nvSpPr>
              <p:spPr>
                <a:xfrm>
                  <a:off x="9477262" y="3772807"/>
                  <a:ext cx="1353304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{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𝜒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}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1E5DF6E-AC00-4656-A1BF-AE6D4A5525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77262" y="3772807"/>
                  <a:ext cx="1353304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1802" t="-2174" r="-1802" b="-369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DA54F44-C609-4892-BB60-DA2F4ACA1CA9}"/>
                </a:ext>
              </a:extLst>
            </p:cNvPr>
            <p:cNvSpPr txBox="1"/>
            <p:nvPr/>
          </p:nvSpPr>
          <p:spPr>
            <a:xfrm>
              <a:off x="9096590" y="4895721"/>
              <a:ext cx="89906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2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E6CC66D-E2B8-436B-B998-BA1E4E7347E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542186" y="4550484"/>
              <a:ext cx="85224" cy="678459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F1FE23EA-E3B8-49AF-B57B-3DB6589C8C80}"/>
                </a:ext>
              </a:extLst>
            </p:cNvPr>
            <p:cNvSpPr/>
            <p:nvPr/>
          </p:nvSpPr>
          <p:spPr>
            <a:xfrm rot="13552079">
              <a:off x="7980815" y="5545740"/>
              <a:ext cx="1477706" cy="440458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154576 h 1993097"/>
                <a:gd name="connsiteX1" fmla="*/ 1084081 w 3161602"/>
                <a:gd name="connsiteY1" fmla="*/ 535677 h 1993097"/>
                <a:gd name="connsiteX2" fmla="*/ 1737301 w 3161602"/>
                <a:gd name="connsiteY2" fmla="*/ 26978 h 1993097"/>
                <a:gd name="connsiteX3" fmla="*/ 2330381 w 3161602"/>
                <a:gd name="connsiteY3" fmla="*/ 413125 h 1993097"/>
                <a:gd name="connsiteX4" fmla="*/ 1763238 w 3161602"/>
                <a:gd name="connsiteY4" fmla="*/ 861101 h 1993097"/>
                <a:gd name="connsiteX5" fmla="*/ 1123585 w 3161602"/>
                <a:gd name="connsiteY5" fmla="*/ 1295171 h 1993097"/>
                <a:gd name="connsiteX6" fmla="*/ 897163 w 3161602"/>
                <a:gd name="connsiteY6" fmla="*/ 1800270 h 1993097"/>
                <a:gd name="connsiteX7" fmla="*/ 2081527 w 3161602"/>
                <a:gd name="connsiteY7" fmla="*/ 1756726 h 1993097"/>
                <a:gd name="connsiteX8" fmla="*/ 2307951 w 3161602"/>
                <a:gd name="connsiteY8" fmla="*/ 1121000 h 1993097"/>
                <a:gd name="connsiteX9" fmla="*/ 2725962 w 3161602"/>
                <a:gd name="connsiteY9" fmla="*/ 1025205 h 1993097"/>
                <a:gd name="connsiteX10" fmla="*/ 3161390 w 3161602"/>
                <a:gd name="connsiteY10" fmla="*/ 1530302 h 1993097"/>
                <a:gd name="connsiteX0" fmla="*/ 0 w 2725962"/>
                <a:gd name="connsiteY0" fmla="*/ 154576 h 1993098"/>
                <a:gd name="connsiteX1" fmla="*/ 1084081 w 2725962"/>
                <a:gd name="connsiteY1" fmla="*/ 535677 h 1993098"/>
                <a:gd name="connsiteX2" fmla="*/ 1737301 w 2725962"/>
                <a:gd name="connsiteY2" fmla="*/ 26978 h 1993098"/>
                <a:gd name="connsiteX3" fmla="*/ 2330381 w 2725962"/>
                <a:gd name="connsiteY3" fmla="*/ 413125 h 1993098"/>
                <a:gd name="connsiteX4" fmla="*/ 1763238 w 2725962"/>
                <a:gd name="connsiteY4" fmla="*/ 861101 h 1993098"/>
                <a:gd name="connsiteX5" fmla="*/ 1123585 w 2725962"/>
                <a:gd name="connsiteY5" fmla="*/ 1295171 h 1993098"/>
                <a:gd name="connsiteX6" fmla="*/ 897163 w 2725962"/>
                <a:gd name="connsiteY6" fmla="*/ 1800270 h 1993098"/>
                <a:gd name="connsiteX7" fmla="*/ 2081527 w 2725962"/>
                <a:gd name="connsiteY7" fmla="*/ 1756726 h 1993098"/>
                <a:gd name="connsiteX8" fmla="*/ 2307951 w 2725962"/>
                <a:gd name="connsiteY8" fmla="*/ 1121000 h 1993098"/>
                <a:gd name="connsiteX9" fmla="*/ 2725962 w 2725962"/>
                <a:gd name="connsiteY9" fmla="*/ 1025205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8" fmla="*/ 2307951 w 2330418"/>
                <a:gd name="connsiteY8" fmla="*/ 1121000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0" fmla="*/ 0 w 2330418"/>
                <a:gd name="connsiteY0" fmla="*/ 154576 h 1800270"/>
                <a:gd name="connsiteX1" fmla="*/ 1084081 w 2330418"/>
                <a:gd name="connsiteY1" fmla="*/ 535677 h 1800270"/>
                <a:gd name="connsiteX2" fmla="*/ 1737301 w 2330418"/>
                <a:gd name="connsiteY2" fmla="*/ 26978 h 1800270"/>
                <a:gd name="connsiteX3" fmla="*/ 2330381 w 2330418"/>
                <a:gd name="connsiteY3" fmla="*/ 413125 h 1800270"/>
                <a:gd name="connsiteX4" fmla="*/ 1763238 w 2330418"/>
                <a:gd name="connsiteY4" fmla="*/ 861101 h 1800270"/>
                <a:gd name="connsiteX5" fmla="*/ 1123585 w 2330418"/>
                <a:gd name="connsiteY5" fmla="*/ 1295171 h 1800270"/>
                <a:gd name="connsiteX6" fmla="*/ 897163 w 2330418"/>
                <a:gd name="connsiteY6" fmla="*/ 1800270 h 1800270"/>
                <a:gd name="connsiteX0" fmla="*/ 0 w 2330418"/>
                <a:gd name="connsiteY0" fmla="*/ 154576 h 1295171"/>
                <a:gd name="connsiteX1" fmla="*/ 1084081 w 2330418"/>
                <a:gd name="connsiteY1" fmla="*/ 535677 h 1295171"/>
                <a:gd name="connsiteX2" fmla="*/ 1737301 w 2330418"/>
                <a:gd name="connsiteY2" fmla="*/ 26978 h 1295171"/>
                <a:gd name="connsiteX3" fmla="*/ 2330381 w 2330418"/>
                <a:gd name="connsiteY3" fmla="*/ 413125 h 1295171"/>
                <a:gd name="connsiteX4" fmla="*/ 1763238 w 2330418"/>
                <a:gd name="connsiteY4" fmla="*/ 861101 h 1295171"/>
                <a:gd name="connsiteX5" fmla="*/ 1123585 w 2330418"/>
                <a:gd name="connsiteY5" fmla="*/ 1295171 h 1295171"/>
                <a:gd name="connsiteX0" fmla="*/ 0 w 2330418"/>
                <a:gd name="connsiteY0" fmla="*/ 154576 h 861102"/>
                <a:gd name="connsiteX1" fmla="*/ 1084081 w 2330418"/>
                <a:gd name="connsiteY1" fmla="*/ 535677 h 861102"/>
                <a:gd name="connsiteX2" fmla="*/ 1737301 w 2330418"/>
                <a:gd name="connsiteY2" fmla="*/ 26978 h 861102"/>
                <a:gd name="connsiteX3" fmla="*/ 2330381 w 2330418"/>
                <a:gd name="connsiteY3" fmla="*/ 413125 h 861102"/>
                <a:gd name="connsiteX4" fmla="*/ 1763238 w 2330418"/>
                <a:gd name="connsiteY4" fmla="*/ 861101 h 861102"/>
                <a:gd name="connsiteX0" fmla="*/ 0 w 2330381"/>
                <a:gd name="connsiteY0" fmla="*/ 154576 h 694614"/>
                <a:gd name="connsiteX1" fmla="*/ 1084081 w 2330381"/>
                <a:gd name="connsiteY1" fmla="*/ 535677 h 694614"/>
                <a:gd name="connsiteX2" fmla="*/ 1737301 w 2330381"/>
                <a:gd name="connsiteY2" fmla="*/ 26978 h 694614"/>
                <a:gd name="connsiteX3" fmla="*/ 2330381 w 2330381"/>
                <a:gd name="connsiteY3" fmla="*/ 413125 h 694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0381" h="694614">
                  <a:moveTo>
                    <a:pt x="0" y="154576"/>
                  </a:moveTo>
                  <a:cubicBezTo>
                    <a:pt x="923450" y="1061350"/>
                    <a:pt x="794531" y="556943"/>
                    <a:pt x="1084081" y="535677"/>
                  </a:cubicBezTo>
                  <a:cubicBezTo>
                    <a:pt x="1373631" y="514411"/>
                    <a:pt x="1116087" y="-139020"/>
                    <a:pt x="1737301" y="26978"/>
                  </a:cubicBezTo>
                  <a:cubicBezTo>
                    <a:pt x="2357260" y="316882"/>
                    <a:pt x="2326058" y="274105"/>
                    <a:pt x="2330381" y="413125"/>
                  </a:cubicBezTo>
                </a:path>
              </a:pathLst>
            </a:cu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6DA820C-02B1-43DA-A9D8-4D4324A0E85A}"/>
                </a:ext>
              </a:extLst>
            </p:cNvPr>
            <p:cNvSpPr/>
            <p:nvPr/>
          </p:nvSpPr>
          <p:spPr>
            <a:xfrm rot="16200000">
              <a:off x="9128933" y="5221065"/>
              <a:ext cx="193625" cy="2294520"/>
            </a:xfrm>
            <a:prstGeom prst="rect">
              <a:avLst/>
            </a:prstGeom>
            <a:solidFill>
              <a:schemeClr val="bg2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8C58B80-C102-4A33-AA2F-0B64BCB6E7CA}"/>
                </a:ext>
              </a:extLst>
            </p:cNvPr>
            <p:cNvSpPr txBox="1"/>
            <p:nvPr/>
          </p:nvSpPr>
          <p:spPr>
            <a:xfrm>
              <a:off x="8942675" y="5836963"/>
              <a:ext cx="89906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1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34097ED-DBE6-4A16-A1A8-46C15948700D}"/>
                </a:ext>
              </a:extLst>
            </p:cNvPr>
            <p:cNvCxnSpPr>
              <a:cxnSpLocks/>
            </p:cNvCxnSpPr>
            <p:nvPr/>
          </p:nvCxnSpPr>
          <p:spPr>
            <a:xfrm>
              <a:off x="7953218" y="5018433"/>
              <a:ext cx="605855" cy="373711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6B792B97-62B8-FB0C-F74D-AD92AA4252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687" b="-1"/>
          <a:stretch/>
        </p:blipFill>
        <p:spPr>
          <a:xfrm>
            <a:off x="1853096" y="3857658"/>
            <a:ext cx="5214933" cy="15993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AE1F221-4859-3150-1E89-B5E45AC81C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6067" y="1656622"/>
            <a:ext cx="5022321" cy="749323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9D40B369-7D3C-6C2B-988C-AADFCC29B6BC}"/>
              </a:ext>
            </a:extLst>
          </p:cNvPr>
          <p:cNvGrpSpPr/>
          <p:nvPr/>
        </p:nvGrpSpPr>
        <p:grpSpPr>
          <a:xfrm>
            <a:off x="7482840" y="1547433"/>
            <a:ext cx="1772916" cy="1104328"/>
            <a:chOff x="7576621" y="1440195"/>
            <a:chExt cx="1992515" cy="1241114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CDD5681F-ECE4-0E6A-5A53-3288AB431592}"/>
                </a:ext>
              </a:extLst>
            </p:cNvPr>
            <p:cNvGrpSpPr/>
            <p:nvPr/>
          </p:nvGrpSpPr>
          <p:grpSpPr>
            <a:xfrm>
              <a:off x="7870646" y="1440195"/>
              <a:ext cx="1698490" cy="1241114"/>
              <a:chOff x="7844646" y="1362468"/>
              <a:chExt cx="1698490" cy="1241114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C54410FF-7CA2-04BC-1B32-C4EF19621F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844646" y="1362468"/>
                <a:ext cx="1698490" cy="264784"/>
              </a:xfrm>
              <a:prstGeom prst="rect">
                <a:avLst/>
              </a:prstGeom>
            </p:spPr>
          </p:pic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7F45A7DD-23C9-FC45-9CD6-BB8DEFF91C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852651" y="1940041"/>
                <a:ext cx="1314322" cy="663541"/>
              </a:xfrm>
              <a:prstGeom prst="rect">
                <a:avLst/>
              </a:prstGeom>
            </p:spPr>
          </p:pic>
        </p:grpSp>
        <p:sp>
          <p:nvSpPr>
            <p:cNvPr id="25" name="Right Brace 24">
              <a:extLst>
                <a:ext uri="{FF2B5EF4-FFF2-40B4-BE49-F238E27FC236}">
                  <a16:creationId xmlns:a16="http://schemas.microsoft.com/office/drawing/2014/main" id="{0ED3C1F9-223A-5A32-88C0-69AC7BD16C01}"/>
                </a:ext>
              </a:extLst>
            </p:cNvPr>
            <p:cNvSpPr/>
            <p:nvPr/>
          </p:nvSpPr>
          <p:spPr>
            <a:xfrm flipH="1">
              <a:off x="7576621" y="1481422"/>
              <a:ext cx="116212" cy="1037217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C7DF70B-D91C-16C4-FD5B-DE27D324624A}"/>
              </a:ext>
            </a:extLst>
          </p:cNvPr>
          <p:cNvGrpSpPr/>
          <p:nvPr/>
        </p:nvGrpSpPr>
        <p:grpSpPr>
          <a:xfrm>
            <a:off x="2369555" y="5601330"/>
            <a:ext cx="3256943" cy="937582"/>
            <a:chOff x="2221172" y="5703124"/>
            <a:chExt cx="3685705" cy="1061011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5CCCF049-2BD6-DB87-C8F7-4581EDAAA2A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603073" y="5703124"/>
              <a:ext cx="1571307" cy="251655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2E64648D-6BA6-7750-1050-CEBE00E33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603073" y="6119907"/>
              <a:ext cx="1755448" cy="251655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33475963-B0A7-3BE7-3371-909CB258B5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598528" y="6512480"/>
              <a:ext cx="3308349" cy="251655"/>
            </a:xfrm>
            <a:prstGeom prst="rect">
              <a:avLst/>
            </a:prstGeom>
          </p:spPr>
        </p:pic>
        <p:sp>
          <p:nvSpPr>
            <p:cNvPr id="33" name="Right Brace 32">
              <a:extLst>
                <a:ext uri="{FF2B5EF4-FFF2-40B4-BE49-F238E27FC236}">
                  <a16:creationId xmlns:a16="http://schemas.microsoft.com/office/drawing/2014/main" id="{1ECE630D-7A18-1663-EDD5-14C46A0D1F4F}"/>
                </a:ext>
              </a:extLst>
            </p:cNvPr>
            <p:cNvSpPr/>
            <p:nvPr/>
          </p:nvSpPr>
          <p:spPr>
            <a:xfrm flipH="1">
              <a:off x="2221172" y="5776843"/>
              <a:ext cx="117923" cy="960166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005492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1C62F2A7-2514-B051-DDEB-619BA52C21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209" y="1560447"/>
            <a:ext cx="3474720" cy="58293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BF77797-2462-B9B3-749B-2D51D37D81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1509" y="1511951"/>
            <a:ext cx="4754880" cy="6729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FC8AEF-2C93-D434-C37A-CED500FCE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Flowchart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26C56C-1112-E3D2-E305-A14510AF9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146EB8-3F14-7327-413D-8ED0F3BFFB4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7071" b="30015"/>
          <a:stretch/>
        </p:blipFill>
        <p:spPr>
          <a:xfrm>
            <a:off x="2570185" y="2695129"/>
            <a:ext cx="4479406" cy="681293"/>
          </a:xfrm>
          <a:prstGeom prst="rect">
            <a:avLst/>
          </a:prstGeom>
        </p:spPr>
      </p:pic>
      <p:grpSp>
        <p:nvGrpSpPr>
          <p:cNvPr id="52" name="Group 51">
            <a:extLst>
              <a:ext uri="{FF2B5EF4-FFF2-40B4-BE49-F238E27FC236}">
                <a16:creationId xmlns:a16="http://schemas.microsoft.com/office/drawing/2014/main" id="{E778C9A4-2643-892A-D344-3F4271FF0C9F}"/>
              </a:ext>
            </a:extLst>
          </p:cNvPr>
          <p:cNvGrpSpPr/>
          <p:nvPr/>
        </p:nvGrpSpPr>
        <p:grpSpPr>
          <a:xfrm>
            <a:off x="19464" y="1044060"/>
            <a:ext cx="12172536" cy="400110"/>
            <a:chOff x="19464" y="1044060"/>
            <a:chExt cx="12172536" cy="40011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B2884C0-30D2-F9FF-C779-F36B394A003E}"/>
                </a:ext>
              </a:extLst>
            </p:cNvPr>
            <p:cNvCxnSpPr>
              <a:cxnSpLocks/>
              <a:stCxn id="43" idx="3"/>
            </p:cNvCxnSpPr>
            <p:nvPr/>
          </p:nvCxnSpPr>
          <p:spPr>
            <a:xfrm>
              <a:off x="3657599" y="1244115"/>
              <a:ext cx="8534401" cy="15788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1FA9746-C32A-8789-D9C3-D5D687F37369}"/>
                </a:ext>
              </a:extLst>
            </p:cNvPr>
            <p:cNvSpPr txBox="1"/>
            <p:nvPr/>
          </p:nvSpPr>
          <p:spPr>
            <a:xfrm>
              <a:off x="19464" y="1044060"/>
              <a:ext cx="363813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PDE Solve (for iteration k)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B82E594-89B6-BBF2-E7B2-5886CCFBABC3}"/>
              </a:ext>
            </a:extLst>
          </p:cNvPr>
          <p:cNvGrpSpPr/>
          <p:nvPr/>
        </p:nvGrpSpPr>
        <p:grpSpPr>
          <a:xfrm>
            <a:off x="0" y="2319678"/>
            <a:ext cx="12172535" cy="400110"/>
            <a:chOff x="0" y="2238993"/>
            <a:chExt cx="12172535" cy="400110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78C674C-4323-3585-54AD-CBCFD34A601F}"/>
                </a:ext>
              </a:extLst>
            </p:cNvPr>
            <p:cNvCxnSpPr>
              <a:cxnSpLocks/>
              <a:stCxn id="46" idx="3"/>
            </p:cNvCxnSpPr>
            <p:nvPr/>
          </p:nvCxnSpPr>
          <p:spPr>
            <a:xfrm>
              <a:off x="4479406" y="2439048"/>
              <a:ext cx="7693129" cy="23682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851CD2C9-262F-89B3-B93D-49A8A91FF7AB}"/>
                </a:ext>
              </a:extLst>
            </p:cNvPr>
            <p:cNvSpPr txBox="1"/>
            <p:nvPr/>
          </p:nvSpPr>
          <p:spPr>
            <a:xfrm>
              <a:off x="0" y="2238993"/>
              <a:ext cx="447940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Propagate (using PDE solutions)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3C326139-170A-2E2C-D1DF-7D37066D435C}"/>
              </a:ext>
            </a:extLst>
          </p:cNvPr>
          <p:cNvGrpSpPr/>
          <p:nvPr/>
        </p:nvGrpSpPr>
        <p:grpSpPr>
          <a:xfrm>
            <a:off x="19465" y="4627912"/>
            <a:ext cx="5517734" cy="400110"/>
            <a:chOff x="19465" y="4627912"/>
            <a:chExt cx="5517734" cy="400110"/>
          </a:xfrm>
        </p:grpSpPr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D6950F1E-58FC-A237-9675-F866BCBC9199}"/>
                </a:ext>
              </a:extLst>
            </p:cNvPr>
            <p:cNvCxnSpPr>
              <a:cxnSpLocks/>
              <a:stCxn id="48" idx="3"/>
            </p:cNvCxnSpPr>
            <p:nvPr/>
          </p:nvCxnSpPr>
          <p:spPr>
            <a:xfrm>
              <a:off x="4026742" y="4827967"/>
              <a:ext cx="1510457" cy="5433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4FF2667-5359-ED8A-5AED-71DA65E46B5A}"/>
                </a:ext>
              </a:extLst>
            </p:cNvPr>
            <p:cNvSpPr txBox="1"/>
            <p:nvPr/>
          </p:nvSpPr>
          <p:spPr>
            <a:xfrm>
              <a:off x="19465" y="4627912"/>
              <a:ext cx="400727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Check (for self-consistency)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1CC36533-2C65-8D31-FDFD-E193CA642C36}"/>
              </a:ext>
            </a:extLst>
          </p:cNvPr>
          <p:cNvGrpSpPr/>
          <p:nvPr/>
        </p:nvGrpSpPr>
        <p:grpSpPr>
          <a:xfrm>
            <a:off x="1549400" y="3150729"/>
            <a:ext cx="1884407" cy="901798"/>
            <a:chOff x="1549400" y="3150729"/>
            <a:chExt cx="1884407" cy="90179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8D1DF7C-6382-1DC7-7711-9609965E60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2986" r="60225" b="53102"/>
            <a:stretch/>
          </p:blipFill>
          <p:spPr>
            <a:xfrm>
              <a:off x="1549400" y="3300585"/>
              <a:ext cx="1884407" cy="751942"/>
            </a:xfrm>
            <a:prstGeom prst="rect">
              <a:avLst/>
            </a:prstGeom>
          </p:spPr>
        </p:pic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742F1DF3-1573-D503-E2E8-1DA78D2F8439}"/>
                </a:ext>
              </a:extLst>
            </p:cNvPr>
            <p:cNvCxnSpPr>
              <a:cxnSpLocks/>
            </p:cNvCxnSpPr>
            <p:nvPr/>
          </p:nvCxnSpPr>
          <p:spPr>
            <a:xfrm>
              <a:off x="2853267" y="3150729"/>
              <a:ext cx="0" cy="363567"/>
            </a:xfrm>
            <a:prstGeom prst="straightConnector1">
              <a:avLst/>
            </a:prstGeom>
            <a:ln w="317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42F3A330-FCB6-686D-E05B-A6A12DAF8851}"/>
              </a:ext>
            </a:extLst>
          </p:cNvPr>
          <p:cNvGrpSpPr/>
          <p:nvPr/>
        </p:nvGrpSpPr>
        <p:grpSpPr>
          <a:xfrm>
            <a:off x="157185" y="3782537"/>
            <a:ext cx="4479406" cy="719849"/>
            <a:chOff x="157185" y="3782537"/>
            <a:chExt cx="4479406" cy="71984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9477885-E526-5BD0-B632-EF6714EE0A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70378" b="15640"/>
            <a:stretch/>
          </p:blipFill>
          <p:spPr>
            <a:xfrm>
              <a:off x="157185" y="4086673"/>
              <a:ext cx="4479406" cy="415713"/>
            </a:xfrm>
            <a:prstGeom prst="rect">
              <a:avLst/>
            </a:prstGeom>
          </p:spPr>
        </p:pic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91855F4B-F440-4F83-3757-D43B73EAE649}"/>
                </a:ext>
              </a:extLst>
            </p:cNvPr>
            <p:cNvCxnSpPr>
              <a:cxnSpLocks/>
            </p:cNvCxnSpPr>
            <p:nvPr/>
          </p:nvCxnSpPr>
          <p:spPr>
            <a:xfrm>
              <a:off x="1837267" y="3782537"/>
              <a:ext cx="0" cy="363567"/>
            </a:xfrm>
            <a:prstGeom prst="straightConnector1">
              <a:avLst/>
            </a:prstGeom>
            <a:ln w="317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A8A0E5E2-0AE1-6E4C-B429-9BE57E3768BA}"/>
              </a:ext>
            </a:extLst>
          </p:cNvPr>
          <p:cNvGrpSpPr/>
          <p:nvPr/>
        </p:nvGrpSpPr>
        <p:grpSpPr>
          <a:xfrm>
            <a:off x="6868132" y="2799691"/>
            <a:ext cx="4624733" cy="1636611"/>
            <a:chOff x="6868132" y="2799691"/>
            <a:chExt cx="4624733" cy="163661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B9B4F80-A034-2894-7C16-5A5FD2789A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986" b="76657"/>
            <a:stretch/>
          </p:blipFill>
          <p:spPr>
            <a:xfrm>
              <a:off x="7095523" y="3327400"/>
              <a:ext cx="4397342" cy="623341"/>
            </a:xfrm>
            <a:prstGeom prst="rect">
              <a:avLst/>
            </a:prstGeom>
          </p:spPr>
        </p:pic>
        <p:sp>
          <p:nvSpPr>
            <p:cNvPr id="69" name="Right Brace 68">
              <a:extLst>
                <a:ext uri="{FF2B5EF4-FFF2-40B4-BE49-F238E27FC236}">
                  <a16:creationId xmlns:a16="http://schemas.microsoft.com/office/drawing/2014/main" id="{E0ADEBC1-16DD-3BC8-FA83-FB43C12854C1}"/>
                </a:ext>
              </a:extLst>
            </p:cNvPr>
            <p:cNvSpPr/>
            <p:nvPr/>
          </p:nvSpPr>
          <p:spPr>
            <a:xfrm>
              <a:off x="6868132" y="2799691"/>
              <a:ext cx="176613" cy="1636611"/>
            </a:xfrm>
            <a:prstGeom prst="rightBrace">
              <a:avLst>
                <a:gd name="adj1" fmla="val 77741"/>
                <a:gd name="adj2" fmla="val 50637"/>
              </a:avLst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DEAC61F2-7F9F-7FFA-FCCE-BE57492EF7EB}"/>
              </a:ext>
            </a:extLst>
          </p:cNvPr>
          <p:cNvCxnSpPr/>
          <p:nvPr/>
        </p:nvCxnSpPr>
        <p:spPr>
          <a:xfrm>
            <a:off x="3434076" y="2030886"/>
            <a:ext cx="592667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57">
            <a:extLst>
              <a:ext uri="{FF2B5EF4-FFF2-40B4-BE49-F238E27FC236}">
                <a16:creationId xmlns:a16="http://schemas.microsoft.com/office/drawing/2014/main" id="{AB8290C9-3ABC-0AE7-2168-58A6C7FB2C8B}"/>
              </a:ext>
            </a:extLst>
          </p:cNvPr>
          <p:cNvGrpSpPr/>
          <p:nvPr/>
        </p:nvGrpSpPr>
        <p:grpSpPr>
          <a:xfrm>
            <a:off x="4292596" y="3167663"/>
            <a:ext cx="1244603" cy="0"/>
            <a:chOff x="4292596" y="3167663"/>
            <a:chExt cx="1244603" cy="0"/>
          </a:xfrm>
        </p:grpSpPr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80E3E025-5704-9B70-9577-DC1F73A82A8C}"/>
                </a:ext>
              </a:extLst>
            </p:cNvPr>
            <p:cNvCxnSpPr/>
            <p:nvPr/>
          </p:nvCxnSpPr>
          <p:spPr>
            <a:xfrm>
              <a:off x="4292596" y="3167663"/>
              <a:ext cx="592667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F63A6F71-974E-AEE0-4FAF-A4FAD848588F}"/>
                </a:ext>
              </a:extLst>
            </p:cNvPr>
            <p:cNvCxnSpPr/>
            <p:nvPr/>
          </p:nvCxnSpPr>
          <p:spPr>
            <a:xfrm>
              <a:off x="4944532" y="3167663"/>
              <a:ext cx="592667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8DF7552-48DB-0B19-6C9C-358CE894BC08}"/>
              </a:ext>
            </a:extLst>
          </p:cNvPr>
          <p:cNvGrpSpPr/>
          <p:nvPr/>
        </p:nvGrpSpPr>
        <p:grpSpPr>
          <a:xfrm>
            <a:off x="7061193" y="2034962"/>
            <a:ext cx="2167473" cy="0"/>
            <a:chOff x="7061193" y="2034962"/>
            <a:chExt cx="2167473" cy="0"/>
          </a:xfrm>
        </p:grpSpPr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E77BC78C-746F-8604-00EC-2C4A28D5D66C}"/>
                </a:ext>
              </a:extLst>
            </p:cNvPr>
            <p:cNvCxnSpPr>
              <a:cxnSpLocks/>
            </p:cNvCxnSpPr>
            <p:nvPr/>
          </p:nvCxnSpPr>
          <p:spPr>
            <a:xfrm>
              <a:off x="7061193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06D36B6E-6576-6248-4BFE-402A588CA8D0}"/>
                </a:ext>
              </a:extLst>
            </p:cNvPr>
            <p:cNvCxnSpPr>
              <a:cxnSpLocks/>
            </p:cNvCxnSpPr>
            <p:nvPr/>
          </p:nvCxnSpPr>
          <p:spPr>
            <a:xfrm>
              <a:off x="8102593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04C07CBB-B2B9-2ABE-02A5-8B96314D3A8B}"/>
                </a:ext>
              </a:extLst>
            </p:cNvPr>
            <p:cNvCxnSpPr>
              <a:cxnSpLocks/>
            </p:cNvCxnSpPr>
            <p:nvPr/>
          </p:nvCxnSpPr>
          <p:spPr>
            <a:xfrm>
              <a:off x="8957726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072C35B-6631-3D90-C641-AFCC4F5E3CA6}"/>
              </a:ext>
            </a:extLst>
          </p:cNvPr>
          <p:cNvGrpSpPr/>
          <p:nvPr/>
        </p:nvGrpSpPr>
        <p:grpSpPr>
          <a:xfrm>
            <a:off x="8487831" y="3883005"/>
            <a:ext cx="1291167" cy="1134"/>
            <a:chOff x="8487831" y="3883005"/>
            <a:chExt cx="1291167" cy="1134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94FE674-D75D-7F70-746A-8159C544CA0A}"/>
                </a:ext>
              </a:extLst>
            </p:cNvPr>
            <p:cNvCxnSpPr>
              <a:cxnSpLocks/>
            </p:cNvCxnSpPr>
            <p:nvPr/>
          </p:nvCxnSpPr>
          <p:spPr>
            <a:xfrm>
              <a:off x="8487831" y="3884139"/>
              <a:ext cx="21167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B44147B-E98A-389A-FA7C-5C1717881DCB}"/>
                </a:ext>
              </a:extLst>
            </p:cNvPr>
            <p:cNvCxnSpPr>
              <a:cxnSpLocks/>
            </p:cNvCxnSpPr>
            <p:nvPr/>
          </p:nvCxnSpPr>
          <p:spPr>
            <a:xfrm>
              <a:off x="9355659" y="3883005"/>
              <a:ext cx="423339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2" name="Picture 31">
            <a:extLst>
              <a:ext uri="{FF2B5EF4-FFF2-40B4-BE49-F238E27FC236}">
                <a16:creationId xmlns:a16="http://schemas.microsoft.com/office/drawing/2014/main" id="{2EDBAE42-11BD-B2D6-3A12-46D6AB0037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889" y="5125104"/>
            <a:ext cx="4632488" cy="72233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3CFCDF8-169F-6E06-CEEA-A6A6A0C498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6311" y="5952505"/>
            <a:ext cx="4539354" cy="773822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9086ADAD-7A1D-83F7-D33A-00E28661F46B}"/>
              </a:ext>
            </a:extLst>
          </p:cNvPr>
          <p:cNvGrpSpPr/>
          <p:nvPr/>
        </p:nvGrpSpPr>
        <p:grpSpPr>
          <a:xfrm>
            <a:off x="5614663" y="4643671"/>
            <a:ext cx="6577337" cy="400110"/>
            <a:chOff x="5614663" y="4643671"/>
            <a:chExt cx="6577337" cy="400110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B2D1929-4C9E-9266-F445-C596461B0A5B}"/>
                </a:ext>
              </a:extLst>
            </p:cNvPr>
            <p:cNvSpPr txBox="1"/>
            <p:nvPr/>
          </p:nvSpPr>
          <p:spPr>
            <a:xfrm>
              <a:off x="5614663" y="4643671"/>
              <a:ext cx="344865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Update (if not satisfied)</a:t>
              </a: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390898D8-5A39-919F-BFAE-8D79D9BECA12}"/>
                </a:ext>
              </a:extLst>
            </p:cNvPr>
            <p:cNvCxnSpPr>
              <a:cxnSpLocks/>
              <a:stCxn id="36" idx="3"/>
            </p:cNvCxnSpPr>
            <p:nvPr/>
          </p:nvCxnSpPr>
          <p:spPr>
            <a:xfrm>
              <a:off x="9063318" y="4843726"/>
              <a:ext cx="3128682" cy="0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E4AB9154-0B69-88FF-FF28-3F432B8A1B45}"/>
              </a:ext>
            </a:extLst>
          </p:cNvPr>
          <p:cNvGrpSpPr/>
          <p:nvPr/>
        </p:nvGrpSpPr>
        <p:grpSpPr>
          <a:xfrm>
            <a:off x="5950168" y="5125979"/>
            <a:ext cx="4693581" cy="377799"/>
            <a:chOff x="6311509" y="5286177"/>
            <a:chExt cx="4693581" cy="377799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166701CC-9F0C-B290-24EE-28B8918E453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661403" y="5330959"/>
              <a:ext cx="2343687" cy="333017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D8BE692-419F-1253-98DE-337EFB84BE26}"/>
                </a:ext>
              </a:extLst>
            </p:cNvPr>
            <p:cNvSpPr txBox="1"/>
            <p:nvPr/>
          </p:nvSpPr>
          <p:spPr>
            <a:xfrm>
              <a:off x="6311509" y="5286177"/>
              <a:ext cx="23436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Anderson Mixing 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89DC1D74-9FF4-F809-68BC-D8C04CB68D64}"/>
              </a:ext>
            </a:extLst>
          </p:cNvPr>
          <p:cNvGrpSpPr/>
          <p:nvPr/>
        </p:nvGrpSpPr>
        <p:grpSpPr>
          <a:xfrm>
            <a:off x="5950168" y="5687240"/>
            <a:ext cx="5797943" cy="369332"/>
            <a:chOff x="6311509" y="5847438"/>
            <a:chExt cx="5797943" cy="369332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38665EC-FFED-94D2-2391-484C7489E914}"/>
                </a:ext>
              </a:extLst>
            </p:cNvPr>
            <p:cNvSpPr txBox="1"/>
            <p:nvPr/>
          </p:nvSpPr>
          <p:spPr>
            <a:xfrm>
              <a:off x="6311509" y="5847438"/>
              <a:ext cx="20620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Simple Mixing </a:t>
              </a:r>
            </a:p>
          </p:txBody>
        </p:sp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716B158B-5DE4-FEF0-A5C0-77DE6037687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718550" y="5880879"/>
              <a:ext cx="3390902" cy="310930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A90104D-526C-C29D-C742-21012A1E8A19}"/>
              </a:ext>
            </a:extLst>
          </p:cNvPr>
          <p:cNvSpPr txBox="1"/>
          <p:nvPr/>
        </p:nvSpPr>
        <p:spPr>
          <a:xfrm>
            <a:off x="6943123" y="6253597"/>
            <a:ext cx="380915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100" dirty="0">
                <a:latin typeface="Lucida grande" panose="020B0502040204020203"/>
              </a:rPr>
              <a:t>Notation slightly incorrect but changed for clarity. w^{k} = f(w^{k+1/2}, w^{k-1}), where w^{k+1/2} is from SCFT calculations (\phi remains ^{k})</a:t>
            </a:r>
          </a:p>
        </p:txBody>
      </p:sp>
    </p:spTree>
    <p:extLst>
      <p:ext uri="{BB962C8B-B14F-4D97-AF65-F5344CB8AC3E}">
        <p14:creationId xmlns:p14="http://schemas.microsoft.com/office/powerpoint/2010/main" val="3807991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47675-8840-D60F-443E-CEECF14D0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Gaussian Chain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F97D0F-616B-A4E7-002C-B13D247AD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921BB5-9092-B1A1-B64E-215C10A31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263" y="3911739"/>
            <a:ext cx="5807475" cy="29417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0C22577-CC4A-C1AB-E675-CA387C36B4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971" y="1156465"/>
            <a:ext cx="5521218" cy="607892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6A43043-D469-14AC-B03A-672E14D3307E}"/>
              </a:ext>
            </a:extLst>
          </p:cNvPr>
          <p:cNvCxnSpPr>
            <a:cxnSpLocks/>
          </p:cNvCxnSpPr>
          <p:nvPr/>
        </p:nvCxnSpPr>
        <p:spPr>
          <a:xfrm>
            <a:off x="415729" y="1648207"/>
            <a:ext cx="0" cy="212435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4FBA717C-6E15-3BEB-9F72-B34EF0DE1E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0071" y="4629416"/>
            <a:ext cx="5538124" cy="159966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E606871-2A1B-3813-7E7E-4797B5A7C3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4187" y="1197840"/>
            <a:ext cx="5777813" cy="977450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53058B5-11B1-4C10-A3DE-921488E1C53E}"/>
              </a:ext>
            </a:extLst>
          </p:cNvPr>
          <p:cNvCxnSpPr>
            <a:cxnSpLocks/>
          </p:cNvCxnSpPr>
          <p:nvPr/>
        </p:nvCxnSpPr>
        <p:spPr>
          <a:xfrm>
            <a:off x="9288628" y="2214653"/>
            <a:ext cx="0" cy="50686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32D453C9-841B-08D5-FB8D-51583974DD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4844" y="2844554"/>
            <a:ext cx="5987156" cy="1457052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17DDBFB-D82B-E0F6-1A3D-7DE9F2BD41D0}"/>
              </a:ext>
            </a:extLst>
          </p:cNvPr>
          <p:cNvCxnSpPr>
            <a:cxnSpLocks/>
          </p:cNvCxnSpPr>
          <p:nvPr/>
        </p:nvCxnSpPr>
        <p:spPr>
          <a:xfrm>
            <a:off x="9259085" y="4122554"/>
            <a:ext cx="0" cy="50686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4D2E63D-9347-E6E2-9BEC-889875274271}"/>
              </a:ext>
            </a:extLst>
          </p:cNvPr>
          <p:cNvCxnSpPr/>
          <p:nvPr/>
        </p:nvCxnSpPr>
        <p:spPr>
          <a:xfrm>
            <a:off x="6096000" y="936653"/>
            <a:ext cx="0" cy="592134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DF97F3A-A6C0-8584-300D-3665A7BA9557}"/>
              </a:ext>
            </a:extLst>
          </p:cNvPr>
          <p:cNvSpPr txBox="1"/>
          <p:nvPr/>
        </p:nvSpPr>
        <p:spPr>
          <a:xfrm>
            <a:off x="511298" y="3290500"/>
            <a:ext cx="16171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Large N,   kb &lt;&lt; 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81DBC6-8D7F-487D-FADA-529724B2CF47}"/>
              </a:ext>
            </a:extLst>
          </p:cNvPr>
          <p:cNvSpPr txBox="1"/>
          <p:nvPr/>
        </p:nvSpPr>
        <p:spPr>
          <a:xfrm>
            <a:off x="9404149" y="2298329"/>
            <a:ext cx="17464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Free internal segments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7E7B8B1-8234-D488-837A-31084C172D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38334" y="3184229"/>
            <a:ext cx="3011698" cy="52299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E5267F7-75CF-54CD-93F7-EC506B896C2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5847" y="1658461"/>
            <a:ext cx="1734290" cy="443208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2E78F9CD-7D22-B34A-417A-8C8A948020AF}"/>
              </a:ext>
            </a:extLst>
          </p:cNvPr>
          <p:cNvGrpSpPr/>
          <p:nvPr/>
        </p:nvGrpSpPr>
        <p:grpSpPr>
          <a:xfrm>
            <a:off x="485976" y="2273013"/>
            <a:ext cx="5537893" cy="824997"/>
            <a:chOff x="653575" y="2354764"/>
            <a:chExt cx="5537893" cy="824997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A03E5049-3304-5BD5-0102-E77DA57EF8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t="35213"/>
            <a:stretch/>
          </p:blipFill>
          <p:spPr>
            <a:xfrm>
              <a:off x="2146783" y="2379634"/>
              <a:ext cx="4044685" cy="800127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F225975E-5578-424E-FB35-AFDB29BEF0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r="61276" b="61756"/>
            <a:stretch/>
          </p:blipFill>
          <p:spPr>
            <a:xfrm>
              <a:off x="653575" y="2354764"/>
              <a:ext cx="1734290" cy="522991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46F4F33-8531-D3E5-A546-53A1C2F7B43D}"/>
              </a:ext>
            </a:extLst>
          </p:cNvPr>
          <p:cNvGrpSpPr/>
          <p:nvPr/>
        </p:nvGrpSpPr>
        <p:grpSpPr>
          <a:xfrm>
            <a:off x="2394141" y="1662330"/>
            <a:ext cx="2168599" cy="523472"/>
            <a:chOff x="2458868" y="1615666"/>
            <a:chExt cx="2168599" cy="523472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691E18A-191F-B26E-CCA6-7EAF61A99A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34071" b="1842"/>
            <a:stretch/>
          </p:blipFill>
          <p:spPr>
            <a:xfrm>
              <a:off x="3484064" y="1655347"/>
              <a:ext cx="1143403" cy="459365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91C1CFE-7E8D-FA3E-2032-B78FE7507FF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458868" y="1615666"/>
              <a:ext cx="987459" cy="523472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AAD77198-C485-BF22-F27B-8C9FF4539F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856923" y="1813203"/>
              <a:ext cx="770544" cy="178483"/>
            </a:xfrm>
            <a:prstGeom prst="rect">
              <a:avLst/>
            </a:prstGeom>
          </p:spPr>
        </p:pic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E8D98AD0-0D56-0FAC-C2AE-DA818F0CCF07}"/>
              </a:ext>
            </a:extLst>
          </p:cNvPr>
          <p:cNvSpPr/>
          <p:nvPr/>
        </p:nvSpPr>
        <p:spPr>
          <a:xfrm>
            <a:off x="1242060" y="2381413"/>
            <a:ext cx="590183" cy="286473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85F29A2-B389-B1BF-4EC1-31F791F1F384}"/>
              </a:ext>
            </a:extLst>
          </p:cNvPr>
          <p:cNvSpPr/>
          <p:nvPr/>
        </p:nvSpPr>
        <p:spPr>
          <a:xfrm>
            <a:off x="3571135" y="1306850"/>
            <a:ext cx="685513" cy="286473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055DC53-348A-FEEC-58C5-8CD69AB7E4A5}"/>
              </a:ext>
            </a:extLst>
          </p:cNvPr>
          <p:cNvSpPr/>
          <p:nvPr/>
        </p:nvSpPr>
        <p:spPr>
          <a:xfrm>
            <a:off x="3329224" y="1311010"/>
            <a:ext cx="241911" cy="286473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9B03242-2ED7-A13C-422A-DBB82CA25A96}"/>
              </a:ext>
            </a:extLst>
          </p:cNvPr>
          <p:cNvSpPr/>
          <p:nvPr/>
        </p:nvSpPr>
        <p:spPr>
          <a:xfrm>
            <a:off x="3298381" y="4217455"/>
            <a:ext cx="204174" cy="241785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329AC03-D013-D1EB-F6AE-7C4712B7DA88}"/>
              </a:ext>
            </a:extLst>
          </p:cNvPr>
          <p:cNvSpPr/>
          <p:nvPr/>
        </p:nvSpPr>
        <p:spPr>
          <a:xfrm>
            <a:off x="1366429" y="1317057"/>
            <a:ext cx="1853952" cy="286473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AE0ABBD-7404-F2E7-24B4-AC89F7B25E42}"/>
              </a:ext>
            </a:extLst>
          </p:cNvPr>
          <p:cNvSpPr/>
          <p:nvPr/>
        </p:nvSpPr>
        <p:spPr>
          <a:xfrm>
            <a:off x="2701712" y="3193045"/>
            <a:ext cx="186158" cy="185830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EC26A3B-CD0F-28E5-52C7-27A69E8801D9}"/>
              </a:ext>
            </a:extLst>
          </p:cNvPr>
          <p:cNvSpPr txBox="1"/>
          <p:nvPr/>
        </p:nvSpPr>
        <p:spPr>
          <a:xfrm>
            <a:off x="131585" y="1006612"/>
            <a:ext cx="17006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Probability of R with N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F86D386-F3F0-FF18-F900-208D8E05A0B2}"/>
              </a:ext>
            </a:extLst>
          </p:cNvPr>
          <p:cNvSpPr txBox="1"/>
          <p:nvPr/>
        </p:nvSpPr>
        <p:spPr>
          <a:xfrm>
            <a:off x="3969089" y="1039303"/>
            <a:ext cx="18208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Bond vector distribution</a:t>
            </a:r>
          </a:p>
        </p:txBody>
      </p:sp>
    </p:spTree>
    <p:extLst>
      <p:ext uri="{BB962C8B-B14F-4D97-AF65-F5344CB8AC3E}">
        <p14:creationId xmlns:p14="http://schemas.microsoft.com/office/powerpoint/2010/main" val="350832743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58A8E-1432-8C81-C054-675F66A06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Particle-to-Field Transform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1E152EC-B33A-962C-4FBC-8D9C4531EB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6D4DBC-B43E-77CA-3C77-3E77B83386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0248" y="1018973"/>
            <a:ext cx="2319598" cy="1121238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B5B4A0E-E218-C0EC-B502-70BA25E5B40A}"/>
              </a:ext>
            </a:extLst>
          </p:cNvPr>
          <p:cNvCxnSpPr>
            <a:cxnSpLocks/>
          </p:cNvCxnSpPr>
          <p:nvPr/>
        </p:nvCxnSpPr>
        <p:spPr>
          <a:xfrm>
            <a:off x="9628094" y="936653"/>
            <a:ext cx="0" cy="128587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CBC208D-D7F8-3BF6-443C-FB787F53B0E8}"/>
              </a:ext>
            </a:extLst>
          </p:cNvPr>
          <p:cNvCxnSpPr>
            <a:cxnSpLocks/>
          </p:cNvCxnSpPr>
          <p:nvPr/>
        </p:nvCxnSpPr>
        <p:spPr>
          <a:xfrm>
            <a:off x="9628094" y="2222532"/>
            <a:ext cx="256390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F268F402-362D-DDD1-EF04-147596E647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235" y="1142831"/>
            <a:ext cx="6330200" cy="2714794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54F82946-386D-E254-E155-76AB225F8C3A}"/>
              </a:ext>
            </a:extLst>
          </p:cNvPr>
          <p:cNvSpPr/>
          <p:nvPr/>
        </p:nvSpPr>
        <p:spPr>
          <a:xfrm>
            <a:off x="1007783" y="2298228"/>
            <a:ext cx="3492487" cy="1559397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A4CA3C9-8AB4-BE22-F613-83B9A228CFA5}"/>
              </a:ext>
            </a:extLst>
          </p:cNvPr>
          <p:cNvSpPr/>
          <p:nvPr/>
        </p:nvSpPr>
        <p:spPr>
          <a:xfrm>
            <a:off x="1212849" y="1233728"/>
            <a:ext cx="946151" cy="509460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DCDA7E4-C53D-DB68-F14A-73F290101C41}"/>
              </a:ext>
            </a:extLst>
          </p:cNvPr>
          <p:cNvSpPr/>
          <p:nvPr/>
        </p:nvSpPr>
        <p:spPr>
          <a:xfrm>
            <a:off x="9662843" y="1828800"/>
            <a:ext cx="159368" cy="276223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0D8E124-1E8A-0550-94EF-440F635F4ADC}"/>
              </a:ext>
            </a:extLst>
          </p:cNvPr>
          <p:cNvSpPr/>
          <p:nvPr/>
        </p:nvSpPr>
        <p:spPr>
          <a:xfrm>
            <a:off x="9665050" y="1103608"/>
            <a:ext cx="159368" cy="276223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4A1475A-A933-8326-0782-ED95D386524E}"/>
              </a:ext>
            </a:extLst>
          </p:cNvPr>
          <p:cNvSpPr/>
          <p:nvPr/>
        </p:nvSpPr>
        <p:spPr>
          <a:xfrm>
            <a:off x="9662843" y="1466965"/>
            <a:ext cx="159368" cy="276223"/>
          </a:xfrm>
          <a:prstGeom prst="rect">
            <a:avLst/>
          </a:prstGeom>
          <a:solidFill>
            <a:schemeClr val="accent3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EE6CFF8-9602-5BC4-6B59-910BEBD07B1C}"/>
              </a:ext>
            </a:extLst>
          </p:cNvPr>
          <p:cNvSpPr/>
          <p:nvPr/>
        </p:nvSpPr>
        <p:spPr>
          <a:xfrm>
            <a:off x="3524250" y="1894174"/>
            <a:ext cx="791038" cy="362338"/>
          </a:xfrm>
          <a:prstGeom prst="rect">
            <a:avLst/>
          </a:prstGeom>
          <a:solidFill>
            <a:schemeClr val="accent3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C0E1531-BFA5-E415-55D1-F174AE11F9CE}"/>
              </a:ext>
            </a:extLst>
          </p:cNvPr>
          <p:cNvSpPr/>
          <p:nvPr/>
        </p:nvSpPr>
        <p:spPr>
          <a:xfrm>
            <a:off x="2868614" y="2397112"/>
            <a:ext cx="1011236" cy="306833"/>
          </a:xfrm>
          <a:prstGeom prst="rect">
            <a:avLst/>
          </a:prstGeom>
          <a:solidFill>
            <a:schemeClr val="accent3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9C7028DF-3BAA-CA50-A09E-A065F78922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593" y="4175072"/>
            <a:ext cx="9568962" cy="2546403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3198242E-7E2E-13C6-6613-B84CA17EA5F3}"/>
              </a:ext>
            </a:extLst>
          </p:cNvPr>
          <p:cNvSpPr/>
          <p:nvPr/>
        </p:nvSpPr>
        <p:spPr>
          <a:xfrm>
            <a:off x="1556599" y="4349651"/>
            <a:ext cx="2446336" cy="306833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9A85826-BCD3-C85A-9DC3-DF7F3D90CD91}"/>
              </a:ext>
            </a:extLst>
          </p:cNvPr>
          <p:cNvSpPr/>
          <p:nvPr/>
        </p:nvSpPr>
        <p:spPr>
          <a:xfrm>
            <a:off x="2934549" y="4973931"/>
            <a:ext cx="1068386" cy="306833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0635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B104C-F71A-8A19-62F6-F2A43FBA4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7257"/>
            <a:ext cx="10515600" cy="800128"/>
          </a:xfrm>
        </p:spPr>
        <p:txBody>
          <a:bodyPr/>
          <a:lstStyle/>
          <a:p>
            <a:r>
              <a:rPr lang="en-US" dirty="0"/>
              <a:t>Previous Theories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106AAB-C457-63E5-49A4-D9E6AA541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5D013B-9FE9-1BAC-BD41-39F88C22730A}"/>
              </a:ext>
            </a:extLst>
          </p:cNvPr>
          <p:cNvSpPr txBox="1"/>
          <p:nvPr/>
        </p:nvSpPr>
        <p:spPr>
          <a:xfrm>
            <a:off x="256171" y="1222217"/>
            <a:ext cx="76343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Flory scaling – de </a:t>
            </a:r>
            <a:r>
              <a:rPr lang="en-US" dirty="0" err="1">
                <a:latin typeface="Lucida grande" panose="020B0502040204020203"/>
              </a:rPr>
              <a:t>Gennes</a:t>
            </a:r>
            <a:r>
              <a:rPr lang="en-US" dirty="0">
                <a:latin typeface="Lucida grande" panose="020B0502040204020203"/>
              </a:rPr>
              <a:t>, Alexander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CFAD07-9769-D2DE-7DBB-37E88D7E71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3958" y="2850700"/>
            <a:ext cx="3252794" cy="26450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17A6FA0-ACA7-E79D-D538-B320104263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9584" y="2903496"/>
            <a:ext cx="3481475" cy="259229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A0F8AC6-CC7D-1A7F-14C9-951C9CDA648B}"/>
              </a:ext>
            </a:extLst>
          </p:cNvPr>
          <p:cNvSpPr txBox="1"/>
          <p:nvPr/>
        </p:nvSpPr>
        <p:spPr>
          <a:xfrm>
            <a:off x="65490" y="6581001"/>
            <a:ext cx="78250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Rubinstein, Colby, </a:t>
            </a:r>
            <a:r>
              <a:rPr lang="en-US" sz="1200" i="1" dirty="0">
                <a:latin typeface="Lucida grande" panose="020B0502040204020203"/>
              </a:rPr>
              <a:t>Oxford Univ. Press,</a:t>
            </a:r>
            <a:r>
              <a:rPr lang="en-US" sz="1200" dirty="0">
                <a:latin typeface="Lucida grande" panose="020B0502040204020203"/>
              </a:rPr>
              <a:t> 2003; Yu,  et al., </a:t>
            </a:r>
            <a:r>
              <a:rPr lang="en-US" sz="1200" i="1" dirty="0">
                <a:latin typeface="Lucida grande" panose="020B0502040204020203"/>
              </a:rPr>
              <a:t>Science</a:t>
            </a:r>
            <a:r>
              <a:rPr lang="en-US" sz="1200" dirty="0">
                <a:latin typeface="Lucida grande" panose="020B0502040204020203"/>
              </a:rPr>
              <a:t>, 2018; Xu, et al., Langmuir, 2013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AE4963-8DB5-5806-AA09-157A0A3C6873}"/>
              </a:ext>
            </a:extLst>
          </p:cNvPr>
          <p:cNvSpPr txBox="1"/>
          <p:nvPr/>
        </p:nvSpPr>
        <p:spPr>
          <a:xfrm>
            <a:off x="256171" y="5134973"/>
            <a:ext cx="6221506" cy="1154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Field theories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Standard formulations</a:t>
            </a:r>
            <a:endParaRPr lang="en-US" dirty="0"/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Most common is lattice-constrained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24BFDB-8C0E-0C12-3ED9-DA1CEBDDB023}"/>
              </a:ext>
            </a:extLst>
          </p:cNvPr>
          <p:cNvSpPr txBox="1"/>
          <p:nvPr/>
        </p:nvSpPr>
        <p:spPr>
          <a:xfrm>
            <a:off x="4735738" y="2279333"/>
            <a:ext cx="74047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None can consider electrostatic correlations (multivalent ions)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24FC8ED-268D-BD82-B77D-77FD2ADA5A28}"/>
              </a:ext>
            </a:extLst>
          </p:cNvPr>
          <p:cNvGrpSpPr/>
          <p:nvPr/>
        </p:nvGrpSpPr>
        <p:grpSpPr>
          <a:xfrm>
            <a:off x="1129723" y="1739665"/>
            <a:ext cx="3481711" cy="2934281"/>
            <a:chOff x="1129723" y="2035918"/>
            <a:chExt cx="4307746" cy="3630438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70B6A75-290A-3C0B-5967-EAA41C9FE2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766"/>
            <a:stretch/>
          </p:blipFill>
          <p:spPr>
            <a:xfrm>
              <a:off x="1129723" y="2035918"/>
              <a:ext cx="2943637" cy="3476550"/>
            </a:xfrm>
            <a:prstGeom prst="rect">
              <a:avLst/>
            </a:prstGeom>
          </p:spPr>
        </p:pic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DB89E887-BFAD-BF20-8F8A-7521009742ED}"/>
                </a:ext>
              </a:extLst>
            </p:cNvPr>
            <p:cNvCxnSpPr/>
            <p:nvPr/>
          </p:nvCxnSpPr>
          <p:spPr>
            <a:xfrm flipH="1" flipV="1">
              <a:off x="3554083" y="4572000"/>
              <a:ext cx="819509" cy="73324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072CB92-60A8-90D8-791A-0C1E4B0BF201}"/>
                </a:ext>
              </a:extLst>
            </p:cNvPr>
            <p:cNvSpPr txBox="1"/>
            <p:nvPr/>
          </p:nvSpPr>
          <p:spPr>
            <a:xfrm>
              <a:off x="3332624" y="5358579"/>
              <a:ext cx="21048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End-points fixed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29610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0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26F0F27-A17B-772C-FDC5-A09305BD60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985" y="1096029"/>
            <a:ext cx="9771800" cy="27985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04D0082-6A93-DD72-086B-30C3442CC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Particle-to-Field Transform (2)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73F4F7A-E855-0662-D65E-A6FA00035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40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735603E-3E9F-8A1B-EBD9-B80477165A83}"/>
              </a:ext>
            </a:extLst>
          </p:cNvPr>
          <p:cNvSpPr/>
          <p:nvPr/>
        </p:nvSpPr>
        <p:spPr>
          <a:xfrm>
            <a:off x="2771774" y="3089723"/>
            <a:ext cx="485775" cy="5715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08E1FEF-DEAC-9FC7-C494-F62A79E10D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0590"/>
          <a:stretch/>
        </p:blipFill>
        <p:spPr>
          <a:xfrm>
            <a:off x="268728" y="4096561"/>
            <a:ext cx="5693922" cy="11950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F82D6A9-9346-FD4A-0C35-DB5958462B1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7580" b="49259"/>
          <a:stretch/>
        </p:blipFill>
        <p:spPr>
          <a:xfrm>
            <a:off x="6814790" y="4096561"/>
            <a:ext cx="5377210" cy="70145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D77CBF1-E99E-B5FE-AD2E-EDEE1CD8D033}"/>
              </a:ext>
            </a:extLst>
          </p:cNvPr>
          <p:cNvSpPr/>
          <p:nvPr/>
        </p:nvSpPr>
        <p:spPr>
          <a:xfrm>
            <a:off x="5600700" y="3123894"/>
            <a:ext cx="361950" cy="428625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E369B71-1A6C-6746-4D7B-18A334349B54}"/>
              </a:ext>
            </a:extLst>
          </p:cNvPr>
          <p:cNvSpPr/>
          <p:nvPr/>
        </p:nvSpPr>
        <p:spPr>
          <a:xfrm>
            <a:off x="6905624" y="3118036"/>
            <a:ext cx="361950" cy="428625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2FF967F-8DC7-C6C8-8D07-775CF024415D}"/>
              </a:ext>
            </a:extLst>
          </p:cNvPr>
          <p:cNvSpPr/>
          <p:nvPr/>
        </p:nvSpPr>
        <p:spPr>
          <a:xfrm>
            <a:off x="1809751" y="4255937"/>
            <a:ext cx="380999" cy="280514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BC893D4-F893-1DA2-BA17-ED38FD89264D}"/>
              </a:ext>
            </a:extLst>
          </p:cNvPr>
          <p:cNvSpPr/>
          <p:nvPr/>
        </p:nvSpPr>
        <p:spPr>
          <a:xfrm>
            <a:off x="1225253" y="4862987"/>
            <a:ext cx="460672" cy="280514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BD1A1EB-6641-65DD-9527-623E7EFA0B3B}"/>
              </a:ext>
            </a:extLst>
          </p:cNvPr>
          <p:cNvCxnSpPr/>
          <p:nvPr/>
        </p:nvCxnSpPr>
        <p:spPr>
          <a:xfrm>
            <a:off x="6126962" y="4396193"/>
            <a:ext cx="56197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A2B956E-1FC8-7181-CCAF-1154A1C5748C}"/>
              </a:ext>
            </a:extLst>
          </p:cNvPr>
          <p:cNvCxnSpPr/>
          <p:nvPr/>
        </p:nvCxnSpPr>
        <p:spPr>
          <a:xfrm>
            <a:off x="6126962" y="5003244"/>
            <a:ext cx="56197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33E692A2-D5C7-E7BE-D394-1CBD4F94659F}"/>
              </a:ext>
            </a:extLst>
          </p:cNvPr>
          <p:cNvSpPr/>
          <p:nvPr/>
        </p:nvSpPr>
        <p:spPr>
          <a:xfrm>
            <a:off x="7400924" y="1807372"/>
            <a:ext cx="828676" cy="659603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BFE8F81-6249-E608-3393-25629BF30AE0}"/>
              </a:ext>
            </a:extLst>
          </p:cNvPr>
          <p:cNvSpPr/>
          <p:nvPr/>
        </p:nvSpPr>
        <p:spPr>
          <a:xfrm>
            <a:off x="4933951" y="1110013"/>
            <a:ext cx="2986882" cy="323947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82DD9CB-0BEF-D140-0238-1A2627CF901E}"/>
              </a:ext>
            </a:extLst>
          </p:cNvPr>
          <p:cNvSpPr/>
          <p:nvPr/>
        </p:nvSpPr>
        <p:spPr>
          <a:xfrm>
            <a:off x="8229599" y="4066391"/>
            <a:ext cx="1057275" cy="659603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177FB9C-A67F-9C65-142E-5D7B1EFCB0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9175" y="4772067"/>
            <a:ext cx="4558798" cy="543948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364541DC-EDC5-66AA-A7DB-0AC0C7CB306B}"/>
              </a:ext>
            </a:extLst>
          </p:cNvPr>
          <p:cNvSpPr/>
          <p:nvPr/>
        </p:nvSpPr>
        <p:spPr>
          <a:xfrm>
            <a:off x="5962650" y="2143762"/>
            <a:ext cx="726286" cy="270329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6A9558B-F942-DACE-A107-40C9F658A5E9}"/>
              </a:ext>
            </a:extLst>
          </p:cNvPr>
          <p:cNvSpPr/>
          <p:nvPr/>
        </p:nvSpPr>
        <p:spPr>
          <a:xfrm>
            <a:off x="7400924" y="4772067"/>
            <a:ext cx="1047751" cy="463429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16231D2-1E0B-94B2-132E-3B53CC0D725B}"/>
              </a:ext>
            </a:extLst>
          </p:cNvPr>
          <p:cNvSpPr/>
          <p:nvPr/>
        </p:nvSpPr>
        <p:spPr>
          <a:xfrm>
            <a:off x="3640540" y="1931492"/>
            <a:ext cx="403247" cy="347434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BC863B5-FF2E-216C-DBC1-465191A7FDD6}"/>
              </a:ext>
            </a:extLst>
          </p:cNvPr>
          <p:cNvSpPr/>
          <p:nvPr/>
        </p:nvSpPr>
        <p:spPr>
          <a:xfrm>
            <a:off x="2581275" y="3089723"/>
            <a:ext cx="190499" cy="571500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2C44121-4154-C693-6BB1-5320E4AE8023}"/>
              </a:ext>
            </a:extLst>
          </p:cNvPr>
          <p:cNvSpPr/>
          <p:nvPr/>
        </p:nvSpPr>
        <p:spPr>
          <a:xfrm>
            <a:off x="4516875" y="4304411"/>
            <a:ext cx="190499" cy="285749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425BD82-589C-D147-B1C1-9C6A5899BAB9}"/>
              </a:ext>
            </a:extLst>
          </p:cNvPr>
          <p:cNvSpPr/>
          <p:nvPr/>
        </p:nvSpPr>
        <p:spPr>
          <a:xfrm>
            <a:off x="4516876" y="4862987"/>
            <a:ext cx="190499" cy="285749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D5D3EE7-3D39-3AD0-54CC-96402F9DCAB1}"/>
              </a:ext>
            </a:extLst>
          </p:cNvPr>
          <p:cNvCxnSpPr/>
          <p:nvPr/>
        </p:nvCxnSpPr>
        <p:spPr>
          <a:xfrm>
            <a:off x="2771774" y="3661223"/>
            <a:ext cx="1656791" cy="59471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F965611-B06A-A28D-A644-76BEBC94A077}"/>
              </a:ext>
            </a:extLst>
          </p:cNvPr>
          <p:cNvSpPr txBox="1"/>
          <p:nvPr/>
        </p:nvSpPr>
        <p:spPr>
          <a:xfrm>
            <a:off x="3600169" y="3706332"/>
            <a:ext cx="12998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Cancels out</a:t>
            </a:r>
          </a:p>
        </p:txBody>
      </p:sp>
    </p:spTree>
    <p:extLst>
      <p:ext uri="{BB962C8B-B14F-4D97-AF65-F5344CB8AC3E}">
        <p14:creationId xmlns:p14="http://schemas.microsoft.com/office/powerpoint/2010/main" val="44803479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ECD69-2134-709E-D47B-A478EEB45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Hubbard-</a:t>
            </a:r>
            <a:r>
              <a:rPr lang="en-US" dirty="0" err="1"/>
              <a:t>Stratonovich</a:t>
            </a:r>
            <a:r>
              <a:rPr lang="en-US" dirty="0"/>
              <a:t> Transformation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421064-7EA1-E01D-60AB-34EC2A6B79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AC81AE-7DE7-A118-8479-D269E71DBC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317" y="1097625"/>
            <a:ext cx="3108399" cy="3017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64D724D-7598-71DC-7B5E-3EF52C4522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6809" y="1069174"/>
            <a:ext cx="3196802" cy="33089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CAE0BF8-37BA-2BBD-E659-D7E1D08B36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527" y="1697935"/>
            <a:ext cx="7377477" cy="1856916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DF4A38A5-223B-3FAC-1589-A1DBF1812627}"/>
              </a:ext>
            </a:extLst>
          </p:cNvPr>
          <p:cNvGrpSpPr/>
          <p:nvPr/>
        </p:nvGrpSpPr>
        <p:grpSpPr>
          <a:xfrm>
            <a:off x="5887580" y="3580881"/>
            <a:ext cx="6304420" cy="683155"/>
            <a:chOff x="2787794" y="3834965"/>
            <a:chExt cx="7213059" cy="781616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6FDBB6A2-F522-8883-E8A2-53BB783B24CD}"/>
                </a:ext>
              </a:extLst>
            </p:cNvPr>
            <p:cNvGrpSpPr/>
            <p:nvPr/>
          </p:nvGrpSpPr>
          <p:grpSpPr>
            <a:xfrm>
              <a:off x="2787794" y="3834965"/>
              <a:ext cx="5298931" cy="781616"/>
              <a:chOff x="3311669" y="4150177"/>
              <a:chExt cx="5298931" cy="781616"/>
            </a:xfrm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6D493869-DFEE-F79F-9C92-9A04A636C3CC}"/>
                  </a:ext>
                </a:extLst>
              </p:cNvPr>
              <p:cNvGrpSpPr/>
              <p:nvPr/>
            </p:nvGrpSpPr>
            <p:grpSpPr>
              <a:xfrm>
                <a:off x="3416444" y="4196184"/>
                <a:ext cx="5127481" cy="735609"/>
                <a:chOff x="3435494" y="4057569"/>
                <a:chExt cx="5759162" cy="826233"/>
              </a:xfrm>
            </p:grpSpPr>
            <p:pic>
              <p:nvPicPr>
                <p:cNvPr id="11" name="Picture 10">
                  <a:extLst>
                    <a:ext uri="{FF2B5EF4-FFF2-40B4-BE49-F238E27FC236}">
                      <a16:creationId xmlns:a16="http://schemas.microsoft.com/office/drawing/2014/main" id="{8B8AFE33-3552-BA46-3C16-36C9920EE9D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435494" y="4057569"/>
                  <a:ext cx="5759162" cy="381559"/>
                </a:xfrm>
                <a:prstGeom prst="rect">
                  <a:avLst/>
                </a:prstGeom>
              </p:spPr>
            </p:pic>
            <p:pic>
              <p:nvPicPr>
                <p:cNvPr id="13" name="Picture 12">
                  <a:extLst>
                    <a:ext uri="{FF2B5EF4-FFF2-40B4-BE49-F238E27FC236}">
                      <a16:creationId xmlns:a16="http://schemas.microsoft.com/office/drawing/2014/main" id="{3F5A9432-CAE4-5E6F-D2F7-55F8CDA2B06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085927" y="4513818"/>
                  <a:ext cx="2762548" cy="369984"/>
                </a:xfrm>
                <a:prstGeom prst="rect">
                  <a:avLst/>
                </a:prstGeom>
              </p:spPr>
            </p:pic>
          </p:grpSp>
          <p:sp>
            <p:nvSpPr>
              <p:cNvPr id="15" name="Double Bracket 14">
                <a:extLst>
                  <a:ext uri="{FF2B5EF4-FFF2-40B4-BE49-F238E27FC236}">
                    <a16:creationId xmlns:a16="http://schemas.microsoft.com/office/drawing/2014/main" id="{C0A78D23-DBD9-CC6F-8A74-A3FD6A428DC1}"/>
                  </a:ext>
                </a:extLst>
              </p:cNvPr>
              <p:cNvSpPr/>
              <p:nvPr/>
            </p:nvSpPr>
            <p:spPr>
              <a:xfrm>
                <a:off x="3311669" y="4150177"/>
                <a:ext cx="5298931" cy="781616"/>
              </a:xfrm>
              <a:prstGeom prst="bracketPair">
                <a:avLst>
                  <a:gd name="adj" fmla="val 19728"/>
                </a:avLst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6D8BC1C-D844-B164-DE58-069585C6B572}"/>
                </a:ext>
              </a:extLst>
            </p:cNvPr>
            <p:cNvSpPr txBox="1"/>
            <p:nvPr/>
          </p:nvSpPr>
          <p:spPr>
            <a:xfrm>
              <a:off x="8172829" y="4036014"/>
              <a:ext cx="1828024" cy="352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Constant, ignored</a:t>
              </a:r>
            </a:p>
          </p:txBody>
        </p:sp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18E022F7-CC16-7C6C-2834-28040236B3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98746" y="3654773"/>
            <a:ext cx="3593940" cy="694922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990F7E9-2DD5-D1E8-641E-4B870165F826}"/>
              </a:ext>
            </a:extLst>
          </p:cNvPr>
          <p:cNvCxnSpPr/>
          <p:nvPr/>
        </p:nvCxnSpPr>
        <p:spPr>
          <a:xfrm>
            <a:off x="0" y="1511042"/>
            <a:ext cx="12192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2F7615E-352F-FFE7-99DB-347AEA4083DA}"/>
              </a:ext>
            </a:extLst>
          </p:cNvPr>
          <p:cNvCxnSpPr>
            <a:cxnSpLocks/>
          </p:cNvCxnSpPr>
          <p:nvPr/>
        </p:nvCxnSpPr>
        <p:spPr>
          <a:xfrm>
            <a:off x="3838575" y="1243495"/>
            <a:ext cx="1095375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F00A896A-5831-2591-84CF-A422D10A2B6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277" y="4407816"/>
            <a:ext cx="8681969" cy="81543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D8D6829-C205-21E1-B14C-C71DA03027FC}"/>
              </a:ext>
            </a:extLst>
          </p:cNvPr>
          <p:cNvSpPr/>
          <p:nvPr/>
        </p:nvSpPr>
        <p:spPr>
          <a:xfrm>
            <a:off x="1340494" y="4479405"/>
            <a:ext cx="1712259" cy="659603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155EFCB-32CC-D6CE-9B35-95B7D9DEE75A}"/>
              </a:ext>
            </a:extLst>
          </p:cNvPr>
          <p:cNvSpPr/>
          <p:nvPr/>
        </p:nvSpPr>
        <p:spPr>
          <a:xfrm>
            <a:off x="5266943" y="2953462"/>
            <a:ext cx="829057" cy="516269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8B2B16C-746D-E8B6-7A80-C5ED2AFDB971}"/>
              </a:ext>
            </a:extLst>
          </p:cNvPr>
          <p:cNvSpPr/>
          <p:nvPr/>
        </p:nvSpPr>
        <p:spPr>
          <a:xfrm>
            <a:off x="592461" y="4479404"/>
            <a:ext cx="236710" cy="659603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1CFBAE58-DD45-6A4B-1F45-0CF4B972A296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20278"/>
          <a:stretch/>
        </p:blipFill>
        <p:spPr>
          <a:xfrm>
            <a:off x="136013" y="5379561"/>
            <a:ext cx="3938904" cy="708154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A390B65A-14F9-C815-66BC-41BF6082C346}"/>
              </a:ext>
            </a:extLst>
          </p:cNvPr>
          <p:cNvSpPr/>
          <p:nvPr/>
        </p:nvSpPr>
        <p:spPr>
          <a:xfrm>
            <a:off x="5421434" y="4600732"/>
            <a:ext cx="1712259" cy="516269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549DB05-F4EA-84B7-F219-22804905937C}"/>
              </a:ext>
            </a:extLst>
          </p:cNvPr>
          <p:cNvSpPr/>
          <p:nvPr/>
        </p:nvSpPr>
        <p:spPr>
          <a:xfrm>
            <a:off x="2432222" y="5470035"/>
            <a:ext cx="1642694" cy="516269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13A3068-51FE-4747-F99B-B7295570C914}"/>
              </a:ext>
            </a:extLst>
          </p:cNvPr>
          <p:cNvCxnSpPr>
            <a:cxnSpLocks/>
          </p:cNvCxnSpPr>
          <p:nvPr/>
        </p:nvCxnSpPr>
        <p:spPr>
          <a:xfrm>
            <a:off x="136012" y="6114609"/>
            <a:ext cx="206061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620EF329-5791-8FC9-24F9-5470D856A534}"/>
              </a:ext>
            </a:extLst>
          </p:cNvPr>
          <p:cNvSpPr txBox="1"/>
          <p:nvPr/>
        </p:nvSpPr>
        <p:spPr>
          <a:xfrm>
            <a:off x="492287" y="6143847"/>
            <a:ext cx="13836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Electrolyte GCE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6D166971-005A-4E6F-02E3-99974EF02F2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17792" y="5842372"/>
            <a:ext cx="1898301" cy="272237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1C455F89-2610-03D7-202A-298D5DB1729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83373"/>
          <a:stretch/>
        </p:blipFill>
        <p:spPr>
          <a:xfrm>
            <a:off x="8727246" y="5435723"/>
            <a:ext cx="821515" cy="708154"/>
          </a:xfrm>
          <a:prstGeom prst="rect">
            <a:avLst/>
          </a:prstGeom>
        </p:spPr>
      </p:pic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9549DB7-5A85-54DC-F26B-E365FA87334A}"/>
              </a:ext>
            </a:extLst>
          </p:cNvPr>
          <p:cNvCxnSpPr>
            <a:cxnSpLocks/>
          </p:cNvCxnSpPr>
          <p:nvPr/>
        </p:nvCxnSpPr>
        <p:spPr>
          <a:xfrm>
            <a:off x="4155398" y="5718926"/>
            <a:ext cx="244262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422912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734DC-54FC-8C7D-4F04-BF8664FF8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Propagator notation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76D40A-A9DB-C08E-E7B7-E1611F218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3BFCF5-B660-B20E-9E11-F80439B4CA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323" y="1107977"/>
            <a:ext cx="5986978" cy="7493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A92CFBD-1934-962A-3198-6BC9EED9EE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973" y="1823092"/>
            <a:ext cx="6606189" cy="5255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C5A5600-286F-FFE8-05B0-A82EB14532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134" y="2375398"/>
            <a:ext cx="6972891" cy="8480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7455346-6696-4592-9317-75EF1B5879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43933" y="3176627"/>
            <a:ext cx="6233278" cy="3668771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76F155A-1B3B-B9CD-C327-C2C430E42FCA}"/>
              </a:ext>
            </a:extLst>
          </p:cNvPr>
          <p:cNvCxnSpPr/>
          <p:nvPr/>
        </p:nvCxnSpPr>
        <p:spPr>
          <a:xfrm>
            <a:off x="33337" y="3099628"/>
            <a:ext cx="1212532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4AF8B77-BEBF-55E9-AEB5-9BCB3C6DFD50}"/>
              </a:ext>
            </a:extLst>
          </p:cNvPr>
          <p:cNvCxnSpPr>
            <a:cxnSpLocks/>
          </p:cNvCxnSpPr>
          <p:nvPr/>
        </p:nvCxnSpPr>
        <p:spPr>
          <a:xfrm>
            <a:off x="4103996" y="6229448"/>
            <a:ext cx="1321808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F9432D0-5454-01C9-6327-8BA983B176D6}"/>
              </a:ext>
            </a:extLst>
          </p:cNvPr>
          <p:cNvCxnSpPr>
            <a:cxnSpLocks/>
          </p:cNvCxnSpPr>
          <p:nvPr/>
        </p:nvCxnSpPr>
        <p:spPr>
          <a:xfrm>
            <a:off x="2164342" y="2870200"/>
            <a:ext cx="1321808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39B0B503-9E4C-1336-2149-54D12F2542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77211" y="2458445"/>
            <a:ext cx="2143301" cy="340980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A764097-02F0-8041-0A14-6B0ED448C13D}"/>
              </a:ext>
            </a:extLst>
          </p:cNvPr>
          <p:cNvCxnSpPr/>
          <p:nvPr/>
        </p:nvCxnSpPr>
        <p:spPr>
          <a:xfrm>
            <a:off x="7820025" y="2615570"/>
            <a:ext cx="971550" cy="1336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806644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B593C3F-089E-4BD8-099D-62F774B5B50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Reflectivity — Different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en-US" dirty="0"/>
                  <a:t>’s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B593C3F-089E-4BD8-099D-62F774B5B5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19" t="-4545" b="-4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4EDFAC-581E-C518-10EE-704A02743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43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99BD7BA-9C4A-33C9-63D3-6AB46CFA90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9079" y="1326220"/>
            <a:ext cx="8383121" cy="5531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041431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9DC34-8F2D-D603-2207-CADB05C6D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NFH Phase Transition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3A4B488-1430-2BC7-4B9A-B2E16CCF7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44</a:t>
            </a:fld>
            <a:endParaRPr lang="en-US"/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BC16A7F3-6D32-0AB0-A2AC-CB32DC1C8E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3056" y="1983919"/>
            <a:ext cx="5083668" cy="4029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95128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CD174-E39A-85AE-BDD6-A89759FD1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NFH 1Cd, 2Cd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D14F37-C793-3817-0F1A-F8A424A28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45</a:t>
            </a:fld>
            <a:endParaRPr lang="en-US"/>
          </a:p>
        </p:txBody>
      </p:sp>
      <p:pic>
        <p:nvPicPr>
          <p:cNvPr id="6" name="Picture 5" descr="Diagram, histogram&#10;&#10;Description automatically generated">
            <a:extLst>
              <a:ext uri="{FF2B5EF4-FFF2-40B4-BE49-F238E27FC236}">
                <a16:creationId xmlns:a16="http://schemas.microsoft.com/office/drawing/2014/main" id="{3FF1269E-3730-C902-583F-6D09DF28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076865"/>
            <a:ext cx="5395244" cy="3806409"/>
          </a:xfrm>
          <a:prstGeom prst="rect">
            <a:avLst/>
          </a:prstGeom>
        </p:spPr>
      </p:pic>
      <p:pic>
        <p:nvPicPr>
          <p:cNvPr id="8" name="Picture 7" descr="Chart&#10;&#10;Description automatically generated with medium confidence">
            <a:extLst>
              <a:ext uri="{FF2B5EF4-FFF2-40B4-BE49-F238E27FC236}">
                <a16:creationId xmlns:a16="http://schemas.microsoft.com/office/drawing/2014/main" id="{3AD3B948-18D6-9167-4F8C-52463D186C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50" y="2076865"/>
            <a:ext cx="5395245" cy="3806409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805F3D2-EC7D-B6FA-0E5C-F30592A5129B}"/>
              </a:ext>
            </a:extLst>
          </p:cNvPr>
          <p:cNvCxnSpPr>
            <a:cxnSpLocks/>
          </p:cNvCxnSpPr>
          <p:nvPr/>
        </p:nvCxnSpPr>
        <p:spPr>
          <a:xfrm flipH="1">
            <a:off x="8877300" y="4362450"/>
            <a:ext cx="781050" cy="96202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773A326-B294-EE6B-3AD1-4DAEA54ED5B6}"/>
              </a:ext>
            </a:extLst>
          </p:cNvPr>
          <p:cNvCxnSpPr>
            <a:cxnSpLocks/>
          </p:cNvCxnSpPr>
          <p:nvPr/>
        </p:nvCxnSpPr>
        <p:spPr>
          <a:xfrm flipH="1">
            <a:off x="2721434" y="4049403"/>
            <a:ext cx="981075" cy="120839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50047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88BB68-7CF4-3369-3E04-19F532FB84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9BC6DD1-5A2B-6783-A8CB-411A17FD0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5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0692E1-78E2-5B37-09CA-68504D532550}"/>
              </a:ext>
            </a:extLst>
          </p:cNvPr>
          <p:cNvSpPr txBox="1"/>
          <p:nvPr/>
        </p:nvSpPr>
        <p:spPr>
          <a:xfrm>
            <a:off x="310302" y="1424859"/>
            <a:ext cx="7632427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Effective design requires strong fundamental understanding 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Understanding biological systems requires the use of accurate model systems that consider appropriate interactions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We desire a theory to consider complex, coupled interactions between the polymer, the solvent, and other charged species that can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Provide inaccessible, polymer-level information to experimental data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Easily be modified to incorporate additional interactions, especially for multivalent systems</a:t>
            </a:r>
          </a:p>
        </p:txBody>
      </p:sp>
      <p:pic>
        <p:nvPicPr>
          <p:cNvPr id="12" name="Picture 16">
            <a:extLst>
              <a:ext uri="{FF2B5EF4-FFF2-40B4-BE49-F238E27FC236}">
                <a16:creationId xmlns:a16="http://schemas.microsoft.com/office/drawing/2014/main" id="{DF824F46-1A76-0651-757A-C5722CE246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7545" y="2224192"/>
            <a:ext cx="3574153" cy="2844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1D5961-2E65-0E7F-9BAC-6D08D7EB46EE}"/>
              </a:ext>
            </a:extLst>
          </p:cNvPr>
          <p:cNvSpPr txBox="1"/>
          <p:nvPr/>
        </p:nvSpPr>
        <p:spPr>
          <a:xfrm>
            <a:off x="134470" y="6518928"/>
            <a:ext cx="622150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Lucida grande" panose="020B0502040204020203"/>
              </a:rPr>
              <a:t>Srinivasan, et. al., </a:t>
            </a:r>
            <a:r>
              <a:rPr lang="en-US" sz="1200" i="1" dirty="0">
                <a:latin typeface="Lucida grande" panose="020B0502040204020203"/>
              </a:rPr>
              <a:t>Nat. Comm., </a:t>
            </a:r>
            <a:r>
              <a:rPr lang="en-US" sz="1200" dirty="0">
                <a:latin typeface="Lucida grande" panose="020B0502040204020203"/>
              </a:rPr>
              <a:t>2014</a:t>
            </a:r>
            <a:endParaRPr lang="en-US" sz="12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02B08C6-9450-91BD-7619-FF6ED19F408E}"/>
              </a:ext>
            </a:extLst>
          </p:cNvPr>
          <p:cNvSpPr/>
          <p:nvPr/>
        </p:nvSpPr>
        <p:spPr>
          <a:xfrm>
            <a:off x="7743824" y="1143000"/>
            <a:ext cx="2066925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Too many words</a:t>
            </a:r>
          </a:p>
        </p:txBody>
      </p:sp>
    </p:spTree>
    <p:extLst>
      <p:ext uri="{BB962C8B-B14F-4D97-AF65-F5344CB8AC3E}">
        <p14:creationId xmlns:p14="http://schemas.microsoft.com/office/powerpoint/2010/main" val="458445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75372"/>
            <a:ext cx="10515600" cy="800128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6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34783" y="4735819"/>
            <a:ext cx="5919109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Systematic Study (Solubility vs. Internal Charge)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Characterization (Reflectivity)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Application (Neurofilament-Heavy)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34783" y="1440974"/>
            <a:ext cx="62171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Model and Theory Development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458777-F361-2176-EC6B-941CBDCBDF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1466" y="2262249"/>
            <a:ext cx="2002502" cy="20216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230CD38-49F0-B346-8569-5A01C720D9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9279" y="1985693"/>
            <a:ext cx="5045935" cy="546237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62EDDBDA-95A2-5C3D-BC56-8B1E883A017A}"/>
              </a:ext>
            </a:extLst>
          </p:cNvPr>
          <p:cNvGrpSpPr/>
          <p:nvPr/>
        </p:nvGrpSpPr>
        <p:grpSpPr>
          <a:xfrm>
            <a:off x="5436573" y="3424070"/>
            <a:ext cx="1780056" cy="835309"/>
            <a:chOff x="4498281" y="2870710"/>
            <a:chExt cx="1872374" cy="87863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7A0C436-D57C-6ACA-4623-AA7DFE8BE67B}"/>
                </a:ext>
              </a:extLst>
            </p:cNvPr>
            <p:cNvSpPr txBox="1"/>
            <p:nvPr/>
          </p:nvSpPr>
          <p:spPr>
            <a:xfrm>
              <a:off x="4498281" y="3121452"/>
              <a:ext cx="1739333" cy="3884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spcAft>
                  <a:spcPts val="1200"/>
                </a:spcAft>
              </a:pPr>
              <a:r>
                <a:rPr lang="en-US" dirty="0">
                  <a:latin typeface="Lucida Grande" pitchFamily="2" charset="0"/>
                  <a:ea typeface="Lucida Grande" pitchFamily="2" charset="0"/>
                  <a:cs typeface="Lucida Grande" pitchFamily="2" charset="0"/>
                </a:rPr>
                <a:t>SCF </a:t>
              </a:r>
              <a:r>
                <a:rPr lang="en-US" dirty="0" err="1">
                  <a:latin typeface="Lucida Grande" pitchFamily="2" charset="0"/>
                  <a:ea typeface="Lucida Grande" pitchFamily="2" charset="0"/>
                  <a:cs typeface="Lucida Grande" pitchFamily="2" charset="0"/>
                </a:rPr>
                <a:t>Eqns</a:t>
              </a:r>
              <a:endPara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endParaRPr>
            </a:p>
          </p:txBody>
        </p:sp>
        <p:sp>
          <p:nvSpPr>
            <p:cNvPr id="10" name="Right Brace 9">
              <a:extLst>
                <a:ext uri="{FF2B5EF4-FFF2-40B4-BE49-F238E27FC236}">
                  <a16:creationId xmlns:a16="http://schemas.microsoft.com/office/drawing/2014/main" id="{7DB9686B-D27F-9A26-F968-89A12FC2724D}"/>
                </a:ext>
              </a:extLst>
            </p:cNvPr>
            <p:cNvSpPr/>
            <p:nvPr/>
          </p:nvSpPr>
          <p:spPr>
            <a:xfrm>
              <a:off x="6237614" y="2870710"/>
              <a:ext cx="133041" cy="878630"/>
            </a:xfrm>
            <a:prstGeom prst="rightBrace">
              <a:avLst>
                <a:gd name="adj1" fmla="val 77741"/>
                <a:gd name="adj2" fmla="val 50637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D8A8399D-5290-035E-1A71-1753113771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3662" y="3265895"/>
            <a:ext cx="1865669" cy="2035959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BB3C6A5-B958-3134-11E4-3E8F36DD62A9}"/>
              </a:ext>
            </a:extLst>
          </p:cNvPr>
          <p:cNvCxnSpPr>
            <a:cxnSpLocks/>
          </p:cNvCxnSpPr>
          <p:nvPr/>
        </p:nvCxnSpPr>
        <p:spPr>
          <a:xfrm flipV="1">
            <a:off x="3651165" y="2383678"/>
            <a:ext cx="1138791" cy="53297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ADA1F27-8947-D47C-61C9-2505BAE49593}"/>
              </a:ext>
            </a:extLst>
          </p:cNvPr>
          <p:cNvCxnSpPr>
            <a:cxnSpLocks/>
          </p:cNvCxnSpPr>
          <p:nvPr/>
        </p:nvCxnSpPr>
        <p:spPr>
          <a:xfrm>
            <a:off x="6419424" y="2630184"/>
            <a:ext cx="0" cy="80781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7B4FA038-8272-E6D6-138F-285F4A3313F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4874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A3D06-474C-FF06-5A23-FAF9A4064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1093570" cy="800128"/>
          </a:xfrm>
        </p:spPr>
        <p:txBody>
          <a:bodyPr>
            <a:normAutofit/>
          </a:bodyPr>
          <a:lstStyle/>
          <a:p>
            <a:r>
              <a:rPr lang="en-US" dirty="0"/>
              <a:t>Model and Theory Development — System</a:t>
            </a:r>
            <a:endParaRPr lang="en-US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D0F24C-E6D5-2F90-EC95-59BA34FD1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7</a:t>
            </a:fld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5940D28-9CE2-3559-8ECB-B47D28257445}"/>
              </a:ext>
            </a:extLst>
          </p:cNvPr>
          <p:cNvSpPr txBox="1"/>
          <p:nvPr/>
        </p:nvSpPr>
        <p:spPr>
          <a:xfrm>
            <a:off x="5461703" y="2091347"/>
            <a:ext cx="4077388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b="1" dirty="0">
                <a:latin typeface="Lucida grande" panose="020B0502040204020203"/>
              </a:rPr>
              <a:t>Interactions: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Elasticity (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Solubility (</a:t>
            </a:r>
            <a:r>
              <a:rPr lang="en-US" dirty="0">
                <a:solidFill>
                  <a:schemeClr val="tx2"/>
                </a:solidFill>
                <a:latin typeface="Lucida grande" panose="020B0502040204020203"/>
              </a:rPr>
              <a:t>solvent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Electrostatics (</a:t>
            </a:r>
            <a:r>
              <a:rPr lang="en-US" dirty="0">
                <a:solidFill>
                  <a:schemeClr val="accent1"/>
                </a:solidFill>
                <a:latin typeface="Lucida grande" panose="020B0502040204020203"/>
              </a:rPr>
              <a:t>ion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4488FE1-28FF-CF14-7D2E-919D12EB4B99}"/>
              </a:ext>
            </a:extLst>
          </p:cNvPr>
          <p:cNvGrpSpPr/>
          <p:nvPr/>
        </p:nvGrpSpPr>
        <p:grpSpPr>
          <a:xfrm>
            <a:off x="548580" y="1856008"/>
            <a:ext cx="2587196" cy="4247323"/>
            <a:chOff x="1014729" y="1785621"/>
            <a:chExt cx="2587196" cy="4247323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03436FB-79DA-D263-E8A4-33DA8E2F194E}"/>
                </a:ext>
              </a:extLst>
            </p:cNvPr>
            <p:cNvSpPr/>
            <p:nvPr/>
          </p:nvSpPr>
          <p:spPr>
            <a:xfrm>
              <a:off x="1058014" y="4397891"/>
              <a:ext cx="2319866" cy="582016"/>
            </a:xfrm>
            <a:custGeom>
              <a:avLst/>
              <a:gdLst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73200 w 2319866"/>
                <a:gd name="connsiteY15" fmla="*/ 199303 h 582016"/>
                <a:gd name="connsiteX16" fmla="*/ 1464733 w 2319866"/>
                <a:gd name="connsiteY16" fmla="*/ 419437 h 582016"/>
                <a:gd name="connsiteX17" fmla="*/ 1667933 w 2319866"/>
                <a:gd name="connsiteY17" fmla="*/ 444837 h 582016"/>
                <a:gd name="connsiteX18" fmla="*/ 1642533 w 2319866"/>
                <a:gd name="connsiteY18" fmla="*/ 156970 h 582016"/>
                <a:gd name="connsiteX19" fmla="*/ 1490133 w 2319866"/>
                <a:gd name="connsiteY19" fmla="*/ 106170 h 582016"/>
                <a:gd name="connsiteX20" fmla="*/ 1397000 w 2319866"/>
                <a:gd name="connsiteY20" fmla="*/ 283970 h 582016"/>
                <a:gd name="connsiteX21" fmla="*/ 1490133 w 2319866"/>
                <a:gd name="connsiteY21" fmla="*/ 537970 h 582016"/>
                <a:gd name="connsiteX22" fmla="*/ 1913466 w 2319866"/>
                <a:gd name="connsiteY22" fmla="*/ 436370 h 582016"/>
                <a:gd name="connsiteX23" fmla="*/ 1964266 w 2319866"/>
                <a:gd name="connsiteY23" fmla="*/ 199303 h 582016"/>
                <a:gd name="connsiteX24" fmla="*/ 2082800 w 2319866"/>
                <a:gd name="connsiteY24" fmla="*/ 89237 h 582016"/>
                <a:gd name="connsiteX25" fmla="*/ 2294466 w 2319866"/>
                <a:gd name="connsiteY25" fmla="*/ 275503 h 582016"/>
                <a:gd name="connsiteX26" fmla="*/ 2142066 w 2319866"/>
                <a:gd name="connsiteY26" fmla="*/ 427903 h 582016"/>
                <a:gd name="connsiteX27" fmla="*/ 2319866 w 2319866"/>
                <a:gd name="connsiteY27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64733 w 2319866"/>
                <a:gd name="connsiteY15" fmla="*/ 419437 h 582016"/>
                <a:gd name="connsiteX16" fmla="*/ 1667933 w 2319866"/>
                <a:gd name="connsiteY16" fmla="*/ 444837 h 582016"/>
                <a:gd name="connsiteX17" fmla="*/ 1642533 w 2319866"/>
                <a:gd name="connsiteY17" fmla="*/ 156970 h 582016"/>
                <a:gd name="connsiteX18" fmla="*/ 1490133 w 2319866"/>
                <a:gd name="connsiteY18" fmla="*/ 106170 h 582016"/>
                <a:gd name="connsiteX19" fmla="*/ 1397000 w 2319866"/>
                <a:gd name="connsiteY19" fmla="*/ 283970 h 582016"/>
                <a:gd name="connsiteX20" fmla="*/ 1490133 w 2319866"/>
                <a:gd name="connsiteY20" fmla="*/ 537970 h 582016"/>
                <a:gd name="connsiteX21" fmla="*/ 1913466 w 2319866"/>
                <a:gd name="connsiteY21" fmla="*/ 436370 h 582016"/>
                <a:gd name="connsiteX22" fmla="*/ 1964266 w 2319866"/>
                <a:gd name="connsiteY22" fmla="*/ 199303 h 582016"/>
                <a:gd name="connsiteX23" fmla="*/ 2082800 w 2319866"/>
                <a:gd name="connsiteY23" fmla="*/ 89237 h 582016"/>
                <a:gd name="connsiteX24" fmla="*/ 2294466 w 2319866"/>
                <a:gd name="connsiteY24" fmla="*/ 275503 h 582016"/>
                <a:gd name="connsiteX25" fmla="*/ 2142066 w 2319866"/>
                <a:gd name="connsiteY25" fmla="*/ 427903 h 582016"/>
                <a:gd name="connsiteX26" fmla="*/ 2319866 w 2319866"/>
                <a:gd name="connsiteY26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67933 w 2319866"/>
                <a:gd name="connsiteY15" fmla="*/ 444837 h 582016"/>
                <a:gd name="connsiteX16" fmla="*/ 1642533 w 2319866"/>
                <a:gd name="connsiteY16" fmla="*/ 156970 h 582016"/>
                <a:gd name="connsiteX17" fmla="*/ 1490133 w 2319866"/>
                <a:gd name="connsiteY17" fmla="*/ 106170 h 582016"/>
                <a:gd name="connsiteX18" fmla="*/ 1397000 w 2319866"/>
                <a:gd name="connsiteY18" fmla="*/ 283970 h 582016"/>
                <a:gd name="connsiteX19" fmla="*/ 1490133 w 2319866"/>
                <a:gd name="connsiteY19" fmla="*/ 537970 h 582016"/>
                <a:gd name="connsiteX20" fmla="*/ 1913466 w 2319866"/>
                <a:gd name="connsiteY20" fmla="*/ 436370 h 582016"/>
                <a:gd name="connsiteX21" fmla="*/ 1964266 w 2319866"/>
                <a:gd name="connsiteY21" fmla="*/ 199303 h 582016"/>
                <a:gd name="connsiteX22" fmla="*/ 2082800 w 2319866"/>
                <a:gd name="connsiteY22" fmla="*/ 89237 h 582016"/>
                <a:gd name="connsiteX23" fmla="*/ 2294466 w 2319866"/>
                <a:gd name="connsiteY23" fmla="*/ 275503 h 582016"/>
                <a:gd name="connsiteX24" fmla="*/ 2142066 w 2319866"/>
                <a:gd name="connsiteY24" fmla="*/ 427903 h 582016"/>
                <a:gd name="connsiteX25" fmla="*/ 2319866 w 2319866"/>
                <a:gd name="connsiteY25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42533 w 2319866"/>
                <a:gd name="connsiteY15" fmla="*/ 156970 h 582016"/>
                <a:gd name="connsiteX16" fmla="*/ 1490133 w 2319866"/>
                <a:gd name="connsiteY16" fmla="*/ 106170 h 582016"/>
                <a:gd name="connsiteX17" fmla="*/ 1397000 w 2319866"/>
                <a:gd name="connsiteY17" fmla="*/ 283970 h 582016"/>
                <a:gd name="connsiteX18" fmla="*/ 1490133 w 2319866"/>
                <a:gd name="connsiteY18" fmla="*/ 537970 h 582016"/>
                <a:gd name="connsiteX19" fmla="*/ 1913466 w 2319866"/>
                <a:gd name="connsiteY19" fmla="*/ 436370 h 582016"/>
                <a:gd name="connsiteX20" fmla="*/ 1964266 w 2319866"/>
                <a:gd name="connsiteY20" fmla="*/ 199303 h 582016"/>
                <a:gd name="connsiteX21" fmla="*/ 2082800 w 2319866"/>
                <a:gd name="connsiteY21" fmla="*/ 89237 h 582016"/>
                <a:gd name="connsiteX22" fmla="*/ 2294466 w 2319866"/>
                <a:gd name="connsiteY22" fmla="*/ 275503 h 582016"/>
                <a:gd name="connsiteX23" fmla="*/ 2142066 w 2319866"/>
                <a:gd name="connsiteY23" fmla="*/ 427903 h 582016"/>
                <a:gd name="connsiteX24" fmla="*/ 2319866 w 2319866"/>
                <a:gd name="connsiteY24" fmla="*/ 521037 h 58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319866" h="582016">
                  <a:moveTo>
                    <a:pt x="0" y="563370"/>
                  </a:moveTo>
                  <a:cubicBezTo>
                    <a:pt x="64205" y="307253"/>
                    <a:pt x="128411" y="51137"/>
                    <a:pt x="245533" y="4570"/>
                  </a:cubicBezTo>
                  <a:cubicBezTo>
                    <a:pt x="362655" y="-41997"/>
                    <a:pt x="561622" y="282559"/>
                    <a:pt x="702733" y="283970"/>
                  </a:cubicBezTo>
                  <a:cubicBezTo>
                    <a:pt x="843844" y="285381"/>
                    <a:pt x="983545" y="18681"/>
                    <a:pt x="1092200" y="13037"/>
                  </a:cubicBezTo>
                  <a:cubicBezTo>
                    <a:pt x="1200855" y="7393"/>
                    <a:pt x="1354666" y="192248"/>
                    <a:pt x="1354666" y="250103"/>
                  </a:cubicBezTo>
                  <a:cubicBezTo>
                    <a:pt x="1354666" y="307958"/>
                    <a:pt x="1185333" y="388392"/>
                    <a:pt x="1092200" y="360170"/>
                  </a:cubicBezTo>
                  <a:cubicBezTo>
                    <a:pt x="999067" y="331948"/>
                    <a:pt x="890410" y="79359"/>
                    <a:pt x="795866" y="80770"/>
                  </a:cubicBezTo>
                  <a:cubicBezTo>
                    <a:pt x="701322" y="82181"/>
                    <a:pt x="567266" y="289615"/>
                    <a:pt x="524933" y="368637"/>
                  </a:cubicBezTo>
                  <a:cubicBezTo>
                    <a:pt x="482600" y="447659"/>
                    <a:pt x="485422" y="523859"/>
                    <a:pt x="541866" y="554903"/>
                  </a:cubicBezTo>
                  <a:cubicBezTo>
                    <a:pt x="598310" y="585947"/>
                    <a:pt x="798689" y="595825"/>
                    <a:pt x="863600" y="554903"/>
                  </a:cubicBezTo>
                  <a:cubicBezTo>
                    <a:pt x="928511" y="513981"/>
                    <a:pt x="944033" y="343237"/>
                    <a:pt x="931333" y="309370"/>
                  </a:cubicBezTo>
                  <a:cubicBezTo>
                    <a:pt x="918633" y="275503"/>
                    <a:pt x="808567" y="320658"/>
                    <a:pt x="787400" y="351703"/>
                  </a:cubicBezTo>
                  <a:cubicBezTo>
                    <a:pt x="766233" y="382747"/>
                    <a:pt x="749300" y="471648"/>
                    <a:pt x="804333" y="495637"/>
                  </a:cubicBezTo>
                  <a:cubicBezTo>
                    <a:pt x="859366" y="519626"/>
                    <a:pt x="1007533" y="508337"/>
                    <a:pt x="1117600" y="495637"/>
                  </a:cubicBezTo>
                  <a:cubicBezTo>
                    <a:pt x="1227667" y="482937"/>
                    <a:pt x="1377244" y="475881"/>
                    <a:pt x="1464733" y="419437"/>
                  </a:cubicBezTo>
                  <a:cubicBezTo>
                    <a:pt x="1552222" y="362993"/>
                    <a:pt x="1638300" y="209181"/>
                    <a:pt x="1642533" y="156970"/>
                  </a:cubicBezTo>
                  <a:cubicBezTo>
                    <a:pt x="1646766" y="104759"/>
                    <a:pt x="1531055" y="85003"/>
                    <a:pt x="1490133" y="106170"/>
                  </a:cubicBezTo>
                  <a:cubicBezTo>
                    <a:pt x="1449211" y="127337"/>
                    <a:pt x="1397000" y="212003"/>
                    <a:pt x="1397000" y="283970"/>
                  </a:cubicBezTo>
                  <a:cubicBezTo>
                    <a:pt x="1397000" y="355937"/>
                    <a:pt x="1404055" y="512570"/>
                    <a:pt x="1490133" y="537970"/>
                  </a:cubicBezTo>
                  <a:cubicBezTo>
                    <a:pt x="1576211" y="563370"/>
                    <a:pt x="1834444" y="492814"/>
                    <a:pt x="1913466" y="436370"/>
                  </a:cubicBezTo>
                  <a:cubicBezTo>
                    <a:pt x="1992488" y="379925"/>
                    <a:pt x="1936044" y="257158"/>
                    <a:pt x="1964266" y="199303"/>
                  </a:cubicBezTo>
                  <a:cubicBezTo>
                    <a:pt x="1992488" y="141447"/>
                    <a:pt x="2027767" y="76537"/>
                    <a:pt x="2082800" y="89237"/>
                  </a:cubicBezTo>
                  <a:cubicBezTo>
                    <a:pt x="2137833" y="101937"/>
                    <a:pt x="2284588" y="219059"/>
                    <a:pt x="2294466" y="275503"/>
                  </a:cubicBezTo>
                  <a:cubicBezTo>
                    <a:pt x="2304344" y="331947"/>
                    <a:pt x="2137833" y="386981"/>
                    <a:pt x="2142066" y="427903"/>
                  </a:cubicBezTo>
                  <a:cubicBezTo>
                    <a:pt x="2146299" y="468825"/>
                    <a:pt x="2233082" y="494931"/>
                    <a:pt x="2319866" y="5210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61DC3C0-088D-608E-FC80-A6E8822F5314}"/>
                </a:ext>
              </a:extLst>
            </p:cNvPr>
            <p:cNvSpPr/>
            <p:nvPr/>
          </p:nvSpPr>
          <p:spPr>
            <a:xfrm>
              <a:off x="1162334" y="2754382"/>
              <a:ext cx="2035842" cy="696222"/>
            </a:xfrm>
            <a:custGeom>
              <a:avLst/>
              <a:gdLst>
                <a:gd name="connsiteX0" fmla="*/ 0 w 2035842"/>
                <a:gd name="connsiteY0" fmla="*/ 696222 h 696222"/>
                <a:gd name="connsiteX1" fmla="*/ 347133 w 2035842"/>
                <a:gd name="connsiteY1" fmla="*/ 272888 h 696222"/>
                <a:gd name="connsiteX2" fmla="*/ 745067 w 2035842"/>
                <a:gd name="connsiteY2" fmla="*/ 450688 h 696222"/>
                <a:gd name="connsiteX3" fmla="*/ 541867 w 2035842"/>
                <a:gd name="connsiteY3" fmla="*/ 679288 h 696222"/>
                <a:gd name="connsiteX4" fmla="*/ 397933 w 2035842"/>
                <a:gd name="connsiteY4" fmla="*/ 442222 h 696222"/>
                <a:gd name="connsiteX5" fmla="*/ 685800 w 2035842"/>
                <a:gd name="connsiteY5" fmla="*/ 205155 h 696222"/>
                <a:gd name="connsiteX6" fmla="*/ 1075267 w 2035842"/>
                <a:gd name="connsiteY6" fmla="*/ 222088 h 696222"/>
                <a:gd name="connsiteX7" fmla="*/ 1337733 w 2035842"/>
                <a:gd name="connsiteY7" fmla="*/ 128955 h 696222"/>
                <a:gd name="connsiteX8" fmla="*/ 1049867 w 2035842"/>
                <a:gd name="connsiteY8" fmla="*/ 10422 h 696222"/>
                <a:gd name="connsiteX9" fmla="*/ 829733 w 2035842"/>
                <a:gd name="connsiteY9" fmla="*/ 416822 h 696222"/>
                <a:gd name="connsiteX10" fmla="*/ 905933 w 2035842"/>
                <a:gd name="connsiteY10" fmla="*/ 611555 h 696222"/>
                <a:gd name="connsiteX11" fmla="*/ 1320800 w 2035842"/>
                <a:gd name="connsiteY11" fmla="*/ 645422 h 696222"/>
                <a:gd name="connsiteX12" fmla="*/ 1075267 w 2035842"/>
                <a:gd name="connsiteY12" fmla="*/ 366022 h 696222"/>
                <a:gd name="connsiteX13" fmla="*/ 1337733 w 2035842"/>
                <a:gd name="connsiteY13" fmla="*/ 306755 h 696222"/>
                <a:gd name="connsiteX14" fmla="*/ 1405467 w 2035842"/>
                <a:gd name="connsiteY14" fmla="*/ 213622 h 696222"/>
                <a:gd name="connsiteX15" fmla="*/ 1041400 w 2035842"/>
                <a:gd name="connsiteY15" fmla="*/ 95088 h 696222"/>
                <a:gd name="connsiteX16" fmla="*/ 1397000 w 2035842"/>
                <a:gd name="connsiteY16" fmla="*/ 442222 h 696222"/>
                <a:gd name="connsiteX17" fmla="*/ 1634067 w 2035842"/>
                <a:gd name="connsiteY17" fmla="*/ 416822 h 696222"/>
                <a:gd name="connsiteX18" fmla="*/ 1718733 w 2035842"/>
                <a:gd name="connsiteY18" fmla="*/ 230555 h 696222"/>
                <a:gd name="connsiteX19" fmla="*/ 2032000 w 2035842"/>
                <a:gd name="connsiteY19" fmla="*/ 340622 h 696222"/>
                <a:gd name="connsiteX20" fmla="*/ 1871133 w 2035842"/>
                <a:gd name="connsiteY20" fmla="*/ 484555 h 696222"/>
                <a:gd name="connsiteX21" fmla="*/ 1549400 w 2035842"/>
                <a:gd name="connsiteY21" fmla="*/ 620022 h 69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35842" h="696222">
                  <a:moveTo>
                    <a:pt x="0" y="696222"/>
                  </a:moveTo>
                  <a:cubicBezTo>
                    <a:pt x="111477" y="505016"/>
                    <a:pt x="222955" y="313810"/>
                    <a:pt x="347133" y="272888"/>
                  </a:cubicBezTo>
                  <a:cubicBezTo>
                    <a:pt x="471311" y="231966"/>
                    <a:pt x="712611" y="382955"/>
                    <a:pt x="745067" y="450688"/>
                  </a:cubicBezTo>
                  <a:cubicBezTo>
                    <a:pt x="777523" y="518421"/>
                    <a:pt x="599723" y="680699"/>
                    <a:pt x="541867" y="679288"/>
                  </a:cubicBezTo>
                  <a:cubicBezTo>
                    <a:pt x="484011" y="677877"/>
                    <a:pt x="373944" y="521244"/>
                    <a:pt x="397933" y="442222"/>
                  </a:cubicBezTo>
                  <a:cubicBezTo>
                    <a:pt x="421922" y="363200"/>
                    <a:pt x="572911" y="241844"/>
                    <a:pt x="685800" y="205155"/>
                  </a:cubicBezTo>
                  <a:cubicBezTo>
                    <a:pt x="798689" y="168466"/>
                    <a:pt x="966612" y="234788"/>
                    <a:pt x="1075267" y="222088"/>
                  </a:cubicBezTo>
                  <a:cubicBezTo>
                    <a:pt x="1183922" y="209388"/>
                    <a:pt x="1341966" y="164233"/>
                    <a:pt x="1337733" y="128955"/>
                  </a:cubicBezTo>
                  <a:cubicBezTo>
                    <a:pt x="1333500" y="93677"/>
                    <a:pt x="1134534" y="-37556"/>
                    <a:pt x="1049867" y="10422"/>
                  </a:cubicBezTo>
                  <a:cubicBezTo>
                    <a:pt x="965200" y="58400"/>
                    <a:pt x="853722" y="316633"/>
                    <a:pt x="829733" y="416822"/>
                  </a:cubicBezTo>
                  <a:cubicBezTo>
                    <a:pt x="805744" y="517011"/>
                    <a:pt x="824089" y="573455"/>
                    <a:pt x="905933" y="611555"/>
                  </a:cubicBezTo>
                  <a:cubicBezTo>
                    <a:pt x="987777" y="649655"/>
                    <a:pt x="1292578" y="686344"/>
                    <a:pt x="1320800" y="645422"/>
                  </a:cubicBezTo>
                  <a:cubicBezTo>
                    <a:pt x="1349022" y="604500"/>
                    <a:pt x="1072445" y="422467"/>
                    <a:pt x="1075267" y="366022"/>
                  </a:cubicBezTo>
                  <a:cubicBezTo>
                    <a:pt x="1078089" y="309577"/>
                    <a:pt x="1282700" y="332155"/>
                    <a:pt x="1337733" y="306755"/>
                  </a:cubicBezTo>
                  <a:cubicBezTo>
                    <a:pt x="1392766" y="281355"/>
                    <a:pt x="1454856" y="248900"/>
                    <a:pt x="1405467" y="213622"/>
                  </a:cubicBezTo>
                  <a:cubicBezTo>
                    <a:pt x="1356078" y="178344"/>
                    <a:pt x="1042811" y="56988"/>
                    <a:pt x="1041400" y="95088"/>
                  </a:cubicBezTo>
                  <a:cubicBezTo>
                    <a:pt x="1039989" y="133188"/>
                    <a:pt x="1298222" y="388600"/>
                    <a:pt x="1397000" y="442222"/>
                  </a:cubicBezTo>
                  <a:cubicBezTo>
                    <a:pt x="1495778" y="495844"/>
                    <a:pt x="1580445" y="452100"/>
                    <a:pt x="1634067" y="416822"/>
                  </a:cubicBezTo>
                  <a:cubicBezTo>
                    <a:pt x="1687689" y="381544"/>
                    <a:pt x="1652411" y="243255"/>
                    <a:pt x="1718733" y="230555"/>
                  </a:cubicBezTo>
                  <a:cubicBezTo>
                    <a:pt x="1785055" y="217855"/>
                    <a:pt x="2006600" y="298289"/>
                    <a:pt x="2032000" y="340622"/>
                  </a:cubicBezTo>
                  <a:cubicBezTo>
                    <a:pt x="2057400" y="382955"/>
                    <a:pt x="1951566" y="437988"/>
                    <a:pt x="1871133" y="484555"/>
                  </a:cubicBezTo>
                  <a:cubicBezTo>
                    <a:pt x="1790700" y="531122"/>
                    <a:pt x="1601611" y="591800"/>
                    <a:pt x="1549400" y="6200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C00F457-A6FC-0C80-D0A7-7C8BBCF14E26}"/>
                </a:ext>
              </a:extLst>
            </p:cNvPr>
            <p:cNvSpPr/>
            <p:nvPr/>
          </p:nvSpPr>
          <p:spPr>
            <a:xfrm>
              <a:off x="1104935" y="3917268"/>
              <a:ext cx="2496990" cy="580028"/>
            </a:xfrm>
            <a:custGeom>
              <a:avLst/>
              <a:gdLst>
                <a:gd name="connsiteX0" fmla="*/ 0 w 2496990"/>
                <a:gd name="connsiteY0" fmla="*/ 265910 h 580028"/>
                <a:gd name="connsiteX1" fmla="*/ 516467 w 2496990"/>
                <a:gd name="connsiteY1" fmla="*/ 579177 h 580028"/>
                <a:gd name="connsiteX2" fmla="*/ 838200 w 2496990"/>
                <a:gd name="connsiteY2" fmla="*/ 181243 h 580028"/>
                <a:gd name="connsiteX3" fmla="*/ 668867 w 2496990"/>
                <a:gd name="connsiteY3" fmla="*/ 3443 h 580028"/>
                <a:gd name="connsiteX4" fmla="*/ 584200 w 2496990"/>
                <a:gd name="connsiteY4" fmla="*/ 325177 h 580028"/>
                <a:gd name="connsiteX5" fmla="*/ 990600 w 2496990"/>
                <a:gd name="connsiteY5" fmla="*/ 308243 h 580028"/>
                <a:gd name="connsiteX6" fmla="*/ 1117600 w 2496990"/>
                <a:gd name="connsiteY6" fmla="*/ 62710 h 580028"/>
                <a:gd name="connsiteX7" fmla="*/ 1413933 w 2496990"/>
                <a:gd name="connsiteY7" fmla="*/ 147377 h 580028"/>
                <a:gd name="connsiteX8" fmla="*/ 1718733 w 2496990"/>
                <a:gd name="connsiteY8" fmla="*/ 291310 h 580028"/>
                <a:gd name="connsiteX9" fmla="*/ 1921933 w 2496990"/>
                <a:gd name="connsiteY9" fmla="*/ 88110 h 580028"/>
                <a:gd name="connsiteX10" fmla="*/ 1786467 w 2496990"/>
                <a:gd name="connsiteY10" fmla="*/ 11910 h 580028"/>
                <a:gd name="connsiteX11" fmla="*/ 1710267 w 2496990"/>
                <a:gd name="connsiteY11" fmla="*/ 198177 h 580028"/>
                <a:gd name="connsiteX12" fmla="*/ 2023533 w 2496990"/>
                <a:gd name="connsiteY12" fmla="*/ 308243 h 580028"/>
                <a:gd name="connsiteX13" fmla="*/ 2489200 w 2496990"/>
                <a:gd name="connsiteY13" fmla="*/ 291310 h 580028"/>
                <a:gd name="connsiteX14" fmla="*/ 2302933 w 2496990"/>
                <a:gd name="connsiteY14" fmla="*/ 486043 h 580028"/>
                <a:gd name="connsiteX15" fmla="*/ 2142067 w 2496990"/>
                <a:gd name="connsiteY15" fmla="*/ 113510 h 580028"/>
                <a:gd name="connsiteX16" fmla="*/ 1735667 w 2496990"/>
                <a:gd name="connsiteY16" fmla="*/ 452177 h 580028"/>
                <a:gd name="connsiteX17" fmla="*/ 1278467 w 2496990"/>
                <a:gd name="connsiteY17" fmla="*/ 443710 h 580028"/>
                <a:gd name="connsiteX18" fmla="*/ 1219200 w 2496990"/>
                <a:gd name="connsiteY18" fmla="*/ 274377 h 580028"/>
                <a:gd name="connsiteX19" fmla="*/ 1388533 w 2496990"/>
                <a:gd name="connsiteY19" fmla="*/ 223577 h 5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96990" h="580028">
                  <a:moveTo>
                    <a:pt x="0" y="265910"/>
                  </a:moveTo>
                  <a:cubicBezTo>
                    <a:pt x="188383" y="429599"/>
                    <a:pt x="376767" y="593288"/>
                    <a:pt x="516467" y="579177"/>
                  </a:cubicBezTo>
                  <a:cubicBezTo>
                    <a:pt x="656167" y="565066"/>
                    <a:pt x="812800" y="277199"/>
                    <a:pt x="838200" y="181243"/>
                  </a:cubicBezTo>
                  <a:cubicBezTo>
                    <a:pt x="863600" y="85287"/>
                    <a:pt x="711200" y="-20546"/>
                    <a:pt x="668867" y="3443"/>
                  </a:cubicBezTo>
                  <a:cubicBezTo>
                    <a:pt x="626534" y="27432"/>
                    <a:pt x="530578" y="274377"/>
                    <a:pt x="584200" y="325177"/>
                  </a:cubicBezTo>
                  <a:cubicBezTo>
                    <a:pt x="637822" y="375977"/>
                    <a:pt x="901700" y="351988"/>
                    <a:pt x="990600" y="308243"/>
                  </a:cubicBezTo>
                  <a:cubicBezTo>
                    <a:pt x="1079500" y="264498"/>
                    <a:pt x="1047044" y="89521"/>
                    <a:pt x="1117600" y="62710"/>
                  </a:cubicBezTo>
                  <a:cubicBezTo>
                    <a:pt x="1188156" y="35899"/>
                    <a:pt x="1313744" y="109277"/>
                    <a:pt x="1413933" y="147377"/>
                  </a:cubicBezTo>
                  <a:cubicBezTo>
                    <a:pt x="1514122" y="185477"/>
                    <a:pt x="1634066" y="301188"/>
                    <a:pt x="1718733" y="291310"/>
                  </a:cubicBezTo>
                  <a:cubicBezTo>
                    <a:pt x="1803400" y="281432"/>
                    <a:pt x="1910644" y="134677"/>
                    <a:pt x="1921933" y="88110"/>
                  </a:cubicBezTo>
                  <a:cubicBezTo>
                    <a:pt x="1933222" y="41543"/>
                    <a:pt x="1821745" y="-6434"/>
                    <a:pt x="1786467" y="11910"/>
                  </a:cubicBezTo>
                  <a:cubicBezTo>
                    <a:pt x="1751189" y="30254"/>
                    <a:pt x="1670756" y="148788"/>
                    <a:pt x="1710267" y="198177"/>
                  </a:cubicBezTo>
                  <a:cubicBezTo>
                    <a:pt x="1749778" y="247566"/>
                    <a:pt x="1893711" y="292721"/>
                    <a:pt x="2023533" y="308243"/>
                  </a:cubicBezTo>
                  <a:cubicBezTo>
                    <a:pt x="2153355" y="323765"/>
                    <a:pt x="2442633" y="261677"/>
                    <a:pt x="2489200" y="291310"/>
                  </a:cubicBezTo>
                  <a:cubicBezTo>
                    <a:pt x="2535767" y="320943"/>
                    <a:pt x="2360789" y="515676"/>
                    <a:pt x="2302933" y="486043"/>
                  </a:cubicBezTo>
                  <a:cubicBezTo>
                    <a:pt x="2245078" y="456410"/>
                    <a:pt x="2236611" y="119154"/>
                    <a:pt x="2142067" y="113510"/>
                  </a:cubicBezTo>
                  <a:cubicBezTo>
                    <a:pt x="2047523" y="107866"/>
                    <a:pt x="1879600" y="397144"/>
                    <a:pt x="1735667" y="452177"/>
                  </a:cubicBezTo>
                  <a:cubicBezTo>
                    <a:pt x="1591734" y="507210"/>
                    <a:pt x="1364545" y="473343"/>
                    <a:pt x="1278467" y="443710"/>
                  </a:cubicBezTo>
                  <a:cubicBezTo>
                    <a:pt x="1192389" y="414077"/>
                    <a:pt x="1200856" y="311066"/>
                    <a:pt x="1219200" y="274377"/>
                  </a:cubicBezTo>
                  <a:cubicBezTo>
                    <a:pt x="1237544" y="237688"/>
                    <a:pt x="1370189" y="247566"/>
                    <a:pt x="1388533" y="22357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145929E-A76F-8344-233F-E5819E15D52F}"/>
                </a:ext>
              </a:extLst>
            </p:cNvPr>
            <p:cNvSpPr/>
            <p:nvPr/>
          </p:nvSpPr>
          <p:spPr>
            <a:xfrm>
              <a:off x="1058014" y="2020960"/>
              <a:ext cx="2016565" cy="477166"/>
            </a:xfrm>
            <a:custGeom>
              <a:avLst/>
              <a:gdLst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795867 w 2016565"/>
                <a:gd name="connsiteY16" fmla="*/ 163663 h 477166"/>
                <a:gd name="connsiteX17" fmla="*/ 897467 w 2016565"/>
                <a:gd name="connsiteY17" fmla="*/ 409196 h 477166"/>
                <a:gd name="connsiteX18" fmla="*/ 1413934 w 2016565"/>
                <a:gd name="connsiteY18" fmla="*/ 392263 h 477166"/>
                <a:gd name="connsiteX19" fmla="*/ 1388534 w 2016565"/>
                <a:gd name="connsiteY19" fmla="*/ 205996 h 477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16565" h="477166">
                  <a:moveTo>
                    <a:pt x="0" y="70529"/>
                  </a:moveTo>
                  <a:cubicBezTo>
                    <a:pt x="61383" y="203173"/>
                    <a:pt x="122767" y="335818"/>
                    <a:pt x="211667" y="349929"/>
                  </a:cubicBezTo>
                  <a:cubicBezTo>
                    <a:pt x="300567" y="364040"/>
                    <a:pt x="460022" y="158018"/>
                    <a:pt x="533400" y="155196"/>
                  </a:cubicBezTo>
                  <a:cubicBezTo>
                    <a:pt x="606778" y="152374"/>
                    <a:pt x="588434" y="330174"/>
                    <a:pt x="651934" y="332996"/>
                  </a:cubicBezTo>
                  <a:cubicBezTo>
                    <a:pt x="715434" y="335818"/>
                    <a:pt x="835378" y="177773"/>
                    <a:pt x="914400" y="172129"/>
                  </a:cubicBezTo>
                  <a:cubicBezTo>
                    <a:pt x="993422" y="166485"/>
                    <a:pt x="1052689" y="309007"/>
                    <a:pt x="1126067" y="299129"/>
                  </a:cubicBezTo>
                  <a:cubicBezTo>
                    <a:pt x="1199445" y="289251"/>
                    <a:pt x="1258712" y="114274"/>
                    <a:pt x="1354667" y="112863"/>
                  </a:cubicBezTo>
                  <a:cubicBezTo>
                    <a:pt x="1450622" y="111452"/>
                    <a:pt x="1604433" y="282196"/>
                    <a:pt x="1701800" y="290663"/>
                  </a:cubicBezTo>
                  <a:cubicBezTo>
                    <a:pt x="1799167" y="299130"/>
                    <a:pt x="1919111" y="211641"/>
                    <a:pt x="1938867" y="163663"/>
                  </a:cubicBezTo>
                  <a:cubicBezTo>
                    <a:pt x="1958623" y="115685"/>
                    <a:pt x="1861256" y="-21193"/>
                    <a:pt x="1820334" y="2796"/>
                  </a:cubicBezTo>
                  <a:cubicBezTo>
                    <a:pt x="1779412" y="26785"/>
                    <a:pt x="1683456" y="228574"/>
                    <a:pt x="1693334" y="307596"/>
                  </a:cubicBezTo>
                  <a:cubicBezTo>
                    <a:pt x="1703212" y="386618"/>
                    <a:pt x="1827389" y="482574"/>
                    <a:pt x="1879600" y="476929"/>
                  </a:cubicBezTo>
                  <a:cubicBezTo>
                    <a:pt x="1931811" y="471285"/>
                    <a:pt x="2051755" y="340051"/>
                    <a:pt x="2006600" y="273729"/>
                  </a:cubicBezTo>
                  <a:cubicBezTo>
                    <a:pt x="1961445" y="207407"/>
                    <a:pt x="1730023" y="69118"/>
                    <a:pt x="1608667" y="78996"/>
                  </a:cubicBezTo>
                  <a:cubicBezTo>
                    <a:pt x="1487312" y="88874"/>
                    <a:pt x="1365956" y="321707"/>
                    <a:pt x="1278467" y="332996"/>
                  </a:cubicBezTo>
                  <a:cubicBezTo>
                    <a:pt x="1190978" y="344285"/>
                    <a:pt x="1164167" y="174951"/>
                    <a:pt x="1083734" y="146729"/>
                  </a:cubicBezTo>
                  <a:cubicBezTo>
                    <a:pt x="1003301" y="118507"/>
                    <a:pt x="826911" y="119919"/>
                    <a:pt x="795867" y="163663"/>
                  </a:cubicBezTo>
                  <a:cubicBezTo>
                    <a:pt x="764823" y="207407"/>
                    <a:pt x="794456" y="371096"/>
                    <a:pt x="897467" y="409196"/>
                  </a:cubicBezTo>
                  <a:cubicBezTo>
                    <a:pt x="1000478" y="447296"/>
                    <a:pt x="1332090" y="426130"/>
                    <a:pt x="1413934" y="392263"/>
                  </a:cubicBezTo>
                  <a:cubicBezTo>
                    <a:pt x="1495778" y="358396"/>
                    <a:pt x="1442156" y="282196"/>
                    <a:pt x="1388534" y="20599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9A1EA5F-E622-E889-209D-508D2F7D606E}"/>
                </a:ext>
              </a:extLst>
            </p:cNvPr>
            <p:cNvSpPr/>
            <p:nvPr/>
          </p:nvSpPr>
          <p:spPr>
            <a:xfrm>
              <a:off x="1058014" y="5302897"/>
              <a:ext cx="2396097" cy="730047"/>
            </a:xfrm>
            <a:custGeom>
              <a:avLst/>
              <a:gdLst>
                <a:gd name="connsiteX0" fmla="*/ 0 w 2396097"/>
                <a:gd name="connsiteY0" fmla="*/ 364703 h 730047"/>
                <a:gd name="connsiteX1" fmla="*/ 389466 w 2396097"/>
                <a:gd name="connsiteY1" fmla="*/ 280037 h 730047"/>
                <a:gd name="connsiteX2" fmla="*/ 668866 w 2396097"/>
                <a:gd name="connsiteY2" fmla="*/ 347770 h 730047"/>
                <a:gd name="connsiteX3" fmla="*/ 965200 w 2396097"/>
                <a:gd name="connsiteY3" fmla="*/ 339303 h 730047"/>
                <a:gd name="connsiteX4" fmla="*/ 1126066 w 2396097"/>
                <a:gd name="connsiteY4" fmla="*/ 491703 h 730047"/>
                <a:gd name="connsiteX5" fmla="*/ 1363133 w 2396097"/>
                <a:gd name="connsiteY5" fmla="*/ 440903 h 730047"/>
                <a:gd name="connsiteX6" fmla="*/ 1625600 w 2396097"/>
                <a:gd name="connsiteY6" fmla="*/ 415503 h 730047"/>
                <a:gd name="connsiteX7" fmla="*/ 1938866 w 2396097"/>
                <a:gd name="connsiteY7" fmla="*/ 508637 h 730047"/>
                <a:gd name="connsiteX8" fmla="*/ 2192866 w 2396097"/>
                <a:gd name="connsiteY8" fmla="*/ 491703 h 730047"/>
                <a:gd name="connsiteX9" fmla="*/ 2201333 w 2396097"/>
                <a:gd name="connsiteY9" fmla="*/ 313903 h 730047"/>
                <a:gd name="connsiteX10" fmla="*/ 2108200 w 2396097"/>
                <a:gd name="connsiteY10" fmla="*/ 127637 h 730047"/>
                <a:gd name="connsiteX11" fmla="*/ 1854200 w 2396097"/>
                <a:gd name="connsiteY11" fmla="*/ 220770 h 730047"/>
                <a:gd name="connsiteX12" fmla="*/ 1930400 w 2396097"/>
                <a:gd name="connsiteY12" fmla="*/ 474770 h 730047"/>
                <a:gd name="connsiteX13" fmla="*/ 2133600 w 2396097"/>
                <a:gd name="connsiteY13" fmla="*/ 728770 h 730047"/>
                <a:gd name="connsiteX14" fmla="*/ 2396066 w 2396097"/>
                <a:gd name="connsiteY14" fmla="*/ 559437 h 730047"/>
                <a:gd name="connsiteX15" fmla="*/ 2116666 w 2396097"/>
                <a:gd name="connsiteY15" fmla="*/ 263103 h 730047"/>
                <a:gd name="connsiteX16" fmla="*/ 2048933 w 2396097"/>
                <a:gd name="connsiteY16" fmla="*/ 457837 h 730047"/>
                <a:gd name="connsiteX17" fmla="*/ 1710266 w 2396097"/>
                <a:gd name="connsiteY17" fmla="*/ 440903 h 730047"/>
                <a:gd name="connsiteX18" fmla="*/ 1557866 w 2396097"/>
                <a:gd name="connsiteY18" fmla="*/ 263103 h 730047"/>
                <a:gd name="connsiteX19" fmla="*/ 1143000 w 2396097"/>
                <a:gd name="connsiteY19" fmla="*/ 322370 h 730047"/>
                <a:gd name="connsiteX20" fmla="*/ 982133 w 2396097"/>
                <a:gd name="connsiteY20" fmla="*/ 474770 h 730047"/>
                <a:gd name="connsiteX21" fmla="*/ 635000 w 2396097"/>
                <a:gd name="connsiteY21" fmla="*/ 288503 h 730047"/>
                <a:gd name="connsiteX22" fmla="*/ 736600 w 2396097"/>
                <a:gd name="connsiteY22" fmla="*/ 637 h 730047"/>
                <a:gd name="connsiteX23" fmla="*/ 296333 w 2396097"/>
                <a:gd name="connsiteY23" fmla="*/ 220770 h 730047"/>
                <a:gd name="connsiteX24" fmla="*/ 431800 w 2396097"/>
                <a:gd name="connsiteY24" fmla="*/ 542503 h 730047"/>
                <a:gd name="connsiteX25" fmla="*/ 795866 w 2396097"/>
                <a:gd name="connsiteY25" fmla="*/ 542503 h 730047"/>
                <a:gd name="connsiteX26" fmla="*/ 1058333 w 2396097"/>
                <a:gd name="connsiteY26" fmla="*/ 195370 h 730047"/>
                <a:gd name="connsiteX27" fmla="*/ 677333 w 2396097"/>
                <a:gd name="connsiteY27" fmla="*/ 93770 h 730047"/>
                <a:gd name="connsiteX28" fmla="*/ 533400 w 2396097"/>
                <a:gd name="connsiteY28" fmla="*/ 330837 h 730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396097" h="730047">
                  <a:moveTo>
                    <a:pt x="0" y="364703"/>
                  </a:moveTo>
                  <a:cubicBezTo>
                    <a:pt x="138994" y="323781"/>
                    <a:pt x="277988" y="282859"/>
                    <a:pt x="389466" y="280037"/>
                  </a:cubicBezTo>
                  <a:cubicBezTo>
                    <a:pt x="500944" y="277215"/>
                    <a:pt x="572910" y="337892"/>
                    <a:pt x="668866" y="347770"/>
                  </a:cubicBezTo>
                  <a:cubicBezTo>
                    <a:pt x="764822" y="357648"/>
                    <a:pt x="889000" y="315314"/>
                    <a:pt x="965200" y="339303"/>
                  </a:cubicBezTo>
                  <a:cubicBezTo>
                    <a:pt x="1041400" y="363292"/>
                    <a:pt x="1059744" y="474770"/>
                    <a:pt x="1126066" y="491703"/>
                  </a:cubicBezTo>
                  <a:cubicBezTo>
                    <a:pt x="1192388" y="508636"/>
                    <a:pt x="1279877" y="453603"/>
                    <a:pt x="1363133" y="440903"/>
                  </a:cubicBezTo>
                  <a:cubicBezTo>
                    <a:pt x="1446389" y="428203"/>
                    <a:pt x="1529645" y="404214"/>
                    <a:pt x="1625600" y="415503"/>
                  </a:cubicBezTo>
                  <a:cubicBezTo>
                    <a:pt x="1721555" y="426792"/>
                    <a:pt x="1844322" y="495937"/>
                    <a:pt x="1938866" y="508637"/>
                  </a:cubicBezTo>
                  <a:cubicBezTo>
                    <a:pt x="2033410" y="521337"/>
                    <a:pt x="2149122" y="524159"/>
                    <a:pt x="2192866" y="491703"/>
                  </a:cubicBezTo>
                  <a:cubicBezTo>
                    <a:pt x="2236610" y="459247"/>
                    <a:pt x="2215444" y="374581"/>
                    <a:pt x="2201333" y="313903"/>
                  </a:cubicBezTo>
                  <a:cubicBezTo>
                    <a:pt x="2187222" y="253225"/>
                    <a:pt x="2166055" y="143159"/>
                    <a:pt x="2108200" y="127637"/>
                  </a:cubicBezTo>
                  <a:cubicBezTo>
                    <a:pt x="2050345" y="112115"/>
                    <a:pt x="1883833" y="162914"/>
                    <a:pt x="1854200" y="220770"/>
                  </a:cubicBezTo>
                  <a:cubicBezTo>
                    <a:pt x="1824567" y="278625"/>
                    <a:pt x="1883833" y="390103"/>
                    <a:pt x="1930400" y="474770"/>
                  </a:cubicBezTo>
                  <a:cubicBezTo>
                    <a:pt x="1976967" y="559437"/>
                    <a:pt x="2055989" y="714659"/>
                    <a:pt x="2133600" y="728770"/>
                  </a:cubicBezTo>
                  <a:cubicBezTo>
                    <a:pt x="2211211" y="742881"/>
                    <a:pt x="2398888" y="637048"/>
                    <a:pt x="2396066" y="559437"/>
                  </a:cubicBezTo>
                  <a:cubicBezTo>
                    <a:pt x="2393244" y="481826"/>
                    <a:pt x="2174521" y="280036"/>
                    <a:pt x="2116666" y="263103"/>
                  </a:cubicBezTo>
                  <a:cubicBezTo>
                    <a:pt x="2058811" y="246170"/>
                    <a:pt x="2116666" y="428204"/>
                    <a:pt x="2048933" y="457837"/>
                  </a:cubicBezTo>
                  <a:cubicBezTo>
                    <a:pt x="1981200" y="487470"/>
                    <a:pt x="1792110" y="473359"/>
                    <a:pt x="1710266" y="440903"/>
                  </a:cubicBezTo>
                  <a:cubicBezTo>
                    <a:pt x="1628422" y="408447"/>
                    <a:pt x="1652410" y="282858"/>
                    <a:pt x="1557866" y="263103"/>
                  </a:cubicBezTo>
                  <a:cubicBezTo>
                    <a:pt x="1463322" y="243348"/>
                    <a:pt x="1238956" y="287092"/>
                    <a:pt x="1143000" y="322370"/>
                  </a:cubicBezTo>
                  <a:cubicBezTo>
                    <a:pt x="1047045" y="357648"/>
                    <a:pt x="1066800" y="480414"/>
                    <a:pt x="982133" y="474770"/>
                  </a:cubicBezTo>
                  <a:cubicBezTo>
                    <a:pt x="897466" y="469126"/>
                    <a:pt x="675922" y="367525"/>
                    <a:pt x="635000" y="288503"/>
                  </a:cubicBezTo>
                  <a:cubicBezTo>
                    <a:pt x="594078" y="209481"/>
                    <a:pt x="793044" y="11926"/>
                    <a:pt x="736600" y="637"/>
                  </a:cubicBezTo>
                  <a:cubicBezTo>
                    <a:pt x="680156" y="-10652"/>
                    <a:pt x="347133" y="130459"/>
                    <a:pt x="296333" y="220770"/>
                  </a:cubicBezTo>
                  <a:cubicBezTo>
                    <a:pt x="245533" y="311081"/>
                    <a:pt x="348545" y="488881"/>
                    <a:pt x="431800" y="542503"/>
                  </a:cubicBezTo>
                  <a:cubicBezTo>
                    <a:pt x="515055" y="596125"/>
                    <a:pt x="691444" y="600358"/>
                    <a:pt x="795866" y="542503"/>
                  </a:cubicBezTo>
                  <a:cubicBezTo>
                    <a:pt x="900288" y="484648"/>
                    <a:pt x="1078088" y="270159"/>
                    <a:pt x="1058333" y="195370"/>
                  </a:cubicBezTo>
                  <a:cubicBezTo>
                    <a:pt x="1038578" y="120581"/>
                    <a:pt x="764822" y="71192"/>
                    <a:pt x="677333" y="93770"/>
                  </a:cubicBezTo>
                  <a:cubicBezTo>
                    <a:pt x="589844" y="116348"/>
                    <a:pt x="553155" y="292737"/>
                    <a:pt x="533400" y="3308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938339F-29C2-B1D6-D6BF-E4DDBB90677D}"/>
                </a:ext>
              </a:extLst>
            </p:cNvPr>
            <p:cNvSpPr/>
            <p:nvPr/>
          </p:nvSpPr>
          <p:spPr>
            <a:xfrm>
              <a:off x="1141071" y="4953520"/>
              <a:ext cx="2118300" cy="411297"/>
            </a:xfrm>
            <a:custGeom>
              <a:avLst/>
              <a:gdLst>
                <a:gd name="connsiteX0" fmla="*/ 0 w 2118300"/>
                <a:gd name="connsiteY0" fmla="*/ 162469 h 411297"/>
                <a:gd name="connsiteX1" fmla="*/ 423333 w 2118300"/>
                <a:gd name="connsiteY1" fmla="*/ 323336 h 411297"/>
                <a:gd name="connsiteX2" fmla="*/ 626533 w 2118300"/>
                <a:gd name="connsiteY2" fmla="*/ 35469 h 411297"/>
                <a:gd name="connsiteX3" fmla="*/ 321733 w 2118300"/>
                <a:gd name="connsiteY3" fmla="*/ 230202 h 411297"/>
                <a:gd name="connsiteX4" fmla="*/ 872066 w 2118300"/>
                <a:gd name="connsiteY4" fmla="*/ 391069 h 411297"/>
                <a:gd name="connsiteX5" fmla="*/ 948266 w 2118300"/>
                <a:gd name="connsiteY5" fmla="*/ 27002 h 411297"/>
                <a:gd name="connsiteX6" fmla="*/ 905933 w 2118300"/>
                <a:gd name="connsiteY6" fmla="*/ 323336 h 411297"/>
                <a:gd name="connsiteX7" fmla="*/ 1303866 w 2118300"/>
                <a:gd name="connsiteY7" fmla="*/ 348736 h 411297"/>
                <a:gd name="connsiteX8" fmla="*/ 1261533 w 2118300"/>
                <a:gd name="connsiteY8" fmla="*/ 1602 h 411297"/>
                <a:gd name="connsiteX9" fmla="*/ 1109133 w 2118300"/>
                <a:gd name="connsiteY9" fmla="*/ 221736 h 411297"/>
                <a:gd name="connsiteX10" fmla="*/ 1701800 w 2118300"/>
                <a:gd name="connsiteY10" fmla="*/ 281002 h 411297"/>
                <a:gd name="connsiteX11" fmla="*/ 1659466 w 2118300"/>
                <a:gd name="connsiteY11" fmla="*/ 43936 h 411297"/>
                <a:gd name="connsiteX12" fmla="*/ 1473200 w 2118300"/>
                <a:gd name="connsiteY12" fmla="*/ 374136 h 411297"/>
                <a:gd name="connsiteX13" fmla="*/ 2065866 w 2118300"/>
                <a:gd name="connsiteY13" fmla="*/ 374136 h 411297"/>
                <a:gd name="connsiteX14" fmla="*/ 2065866 w 2118300"/>
                <a:gd name="connsiteY14" fmla="*/ 111669 h 411297"/>
                <a:gd name="connsiteX15" fmla="*/ 1862666 w 2118300"/>
                <a:gd name="connsiteY15" fmla="*/ 247136 h 411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18300" h="411297">
                  <a:moveTo>
                    <a:pt x="0" y="162469"/>
                  </a:moveTo>
                  <a:cubicBezTo>
                    <a:pt x="159455" y="253486"/>
                    <a:pt x="318911" y="344503"/>
                    <a:pt x="423333" y="323336"/>
                  </a:cubicBezTo>
                  <a:cubicBezTo>
                    <a:pt x="527755" y="302169"/>
                    <a:pt x="643466" y="50991"/>
                    <a:pt x="626533" y="35469"/>
                  </a:cubicBezTo>
                  <a:cubicBezTo>
                    <a:pt x="609600" y="19947"/>
                    <a:pt x="280811" y="170935"/>
                    <a:pt x="321733" y="230202"/>
                  </a:cubicBezTo>
                  <a:cubicBezTo>
                    <a:pt x="362655" y="289469"/>
                    <a:pt x="767644" y="424936"/>
                    <a:pt x="872066" y="391069"/>
                  </a:cubicBezTo>
                  <a:cubicBezTo>
                    <a:pt x="976488" y="357202"/>
                    <a:pt x="942622" y="38291"/>
                    <a:pt x="948266" y="27002"/>
                  </a:cubicBezTo>
                  <a:cubicBezTo>
                    <a:pt x="953910" y="15713"/>
                    <a:pt x="846666" y="269714"/>
                    <a:pt x="905933" y="323336"/>
                  </a:cubicBezTo>
                  <a:cubicBezTo>
                    <a:pt x="965200" y="376958"/>
                    <a:pt x="1244599" y="402358"/>
                    <a:pt x="1303866" y="348736"/>
                  </a:cubicBezTo>
                  <a:cubicBezTo>
                    <a:pt x="1363133" y="295114"/>
                    <a:pt x="1293988" y="22769"/>
                    <a:pt x="1261533" y="1602"/>
                  </a:cubicBezTo>
                  <a:cubicBezTo>
                    <a:pt x="1229078" y="-19565"/>
                    <a:pt x="1035755" y="175169"/>
                    <a:pt x="1109133" y="221736"/>
                  </a:cubicBezTo>
                  <a:cubicBezTo>
                    <a:pt x="1182511" y="268303"/>
                    <a:pt x="1610078" y="310635"/>
                    <a:pt x="1701800" y="281002"/>
                  </a:cubicBezTo>
                  <a:cubicBezTo>
                    <a:pt x="1793522" y="251369"/>
                    <a:pt x="1697566" y="28414"/>
                    <a:pt x="1659466" y="43936"/>
                  </a:cubicBezTo>
                  <a:cubicBezTo>
                    <a:pt x="1621366" y="59458"/>
                    <a:pt x="1405467" y="319103"/>
                    <a:pt x="1473200" y="374136"/>
                  </a:cubicBezTo>
                  <a:cubicBezTo>
                    <a:pt x="1540933" y="429169"/>
                    <a:pt x="1967088" y="417881"/>
                    <a:pt x="2065866" y="374136"/>
                  </a:cubicBezTo>
                  <a:cubicBezTo>
                    <a:pt x="2164644" y="330392"/>
                    <a:pt x="2099733" y="132836"/>
                    <a:pt x="2065866" y="111669"/>
                  </a:cubicBezTo>
                  <a:cubicBezTo>
                    <a:pt x="2031999" y="90502"/>
                    <a:pt x="1947332" y="168819"/>
                    <a:pt x="1862666" y="24713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A5C15C5-D1AB-1DA2-C8E5-D23A65A43697}"/>
                </a:ext>
              </a:extLst>
            </p:cNvPr>
            <p:cNvSpPr/>
            <p:nvPr/>
          </p:nvSpPr>
          <p:spPr>
            <a:xfrm>
              <a:off x="1162334" y="2459509"/>
              <a:ext cx="2328334" cy="376909"/>
            </a:xfrm>
            <a:custGeom>
              <a:avLst/>
              <a:gdLst>
                <a:gd name="connsiteX0" fmla="*/ 0 w 2328334"/>
                <a:gd name="connsiteY0" fmla="*/ 275309 h 376909"/>
                <a:gd name="connsiteX1" fmla="*/ 414867 w 2328334"/>
                <a:gd name="connsiteY1" fmla="*/ 309176 h 376909"/>
                <a:gd name="connsiteX2" fmla="*/ 448734 w 2328334"/>
                <a:gd name="connsiteY2" fmla="*/ 46709 h 376909"/>
                <a:gd name="connsiteX3" fmla="*/ 287867 w 2328334"/>
                <a:gd name="connsiteY3" fmla="*/ 207576 h 376909"/>
                <a:gd name="connsiteX4" fmla="*/ 558800 w 2328334"/>
                <a:gd name="connsiteY4" fmla="*/ 376909 h 376909"/>
                <a:gd name="connsiteX5" fmla="*/ 778934 w 2328334"/>
                <a:gd name="connsiteY5" fmla="*/ 207576 h 376909"/>
                <a:gd name="connsiteX6" fmla="*/ 702734 w 2328334"/>
                <a:gd name="connsiteY6" fmla="*/ 55176 h 376909"/>
                <a:gd name="connsiteX7" fmla="*/ 982134 w 2328334"/>
                <a:gd name="connsiteY7" fmla="*/ 12842 h 376909"/>
                <a:gd name="connsiteX8" fmla="*/ 1032934 w 2328334"/>
                <a:gd name="connsiteY8" fmla="*/ 266842 h 376909"/>
                <a:gd name="connsiteX9" fmla="*/ 812800 w 2328334"/>
                <a:gd name="connsiteY9" fmla="*/ 300709 h 376909"/>
                <a:gd name="connsiteX10" fmla="*/ 626534 w 2328334"/>
                <a:gd name="connsiteY10" fmla="*/ 148309 h 376909"/>
                <a:gd name="connsiteX11" fmla="*/ 1227667 w 2328334"/>
                <a:gd name="connsiteY11" fmla="*/ 105976 h 376909"/>
                <a:gd name="connsiteX12" fmla="*/ 1532467 w 2328334"/>
                <a:gd name="connsiteY12" fmla="*/ 300709 h 376909"/>
                <a:gd name="connsiteX13" fmla="*/ 1845734 w 2328334"/>
                <a:gd name="connsiteY13" fmla="*/ 131376 h 376909"/>
                <a:gd name="connsiteX14" fmla="*/ 2328334 w 2328334"/>
                <a:gd name="connsiteY14" fmla="*/ 224509 h 376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8334" h="376909">
                  <a:moveTo>
                    <a:pt x="0" y="275309"/>
                  </a:moveTo>
                  <a:cubicBezTo>
                    <a:pt x="170039" y="311292"/>
                    <a:pt x="340078" y="347276"/>
                    <a:pt x="414867" y="309176"/>
                  </a:cubicBezTo>
                  <a:cubicBezTo>
                    <a:pt x="489656" y="271076"/>
                    <a:pt x="469901" y="63642"/>
                    <a:pt x="448734" y="46709"/>
                  </a:cubicBezTo>
                  <a:cubicBezTo>
                    <a:pt x="427567" y="29776"/>
                    <a:pt x="269523" y="152543"/>
                    <a:pt x="287867" y="207576"/>
                  </a:cubicBezTo>
                  <a:cubicBezTo>
                    <a:pt x="306211" y="262609"/>
                    <a:pt x="476956" y="376909"/>
                    <a:pt x="558800" y="376909"/>
                  </a:cubicBezTo>
                  <a:cubicBezTo>
                    <a:pt x="640644" y="376909"/>
                    <a:pt x="754945" y="261198"/>
                    <a:pt x="778934" y="207576"/>
                  </a:cubicBezTo>
                  <a:cubicBezTo>
                    <a:pt x="802923" y="153954"/>
                    <a:pt x="668867" y="87632"/>
                    <a:pt x="702734" y="55176"/>
                  </a:cubicBezTo>
                  <a:cubicBezTo>
                    <a:pt x="736601" y="22720"/>
                    <a:pt x="927101" y="-22436"/>
                    <a:pt x="982134" y="12842"/>
                  </a:cubicBezTo>
                  <a:cubicBezTo>
                    <a:pt x="1037167" y="48120"/>
                    <a:pt x="1061156" y="218864"/>
                    <a:pt x="1032934" y="266842"/>
                  </a:cubicBezTo>
                  <a:cubicBezTo>
                    <a:pt x="1004712" y="314820"/>
                    <a:pt x="880533" y="320465"/>
                    <a:pt x="812800" y="300709"/>
                  </a:cubicBezTo>
                  <a:cubicBezTo>
                    <a:pt x="745067" y="280954"/>
                    <a:pt x="557390" y="180764"/>
                    <a:pt x="626534" y="148309"/>
                  </a:cubicBezTo>
                  <a:cubicBezTo>
                    <a:pt x="695678" y="115854"/>
                    <a:pt x="1076678" y="80576"/>
                    <a:pt x="1227667" y="105976"/>
                  </a:cubicBezTo>
                  <a:cubicBezTo>
                    <a:pt x="1378656" y="131376"/>
                    <a:pt x="1429456" y="296476"/>
                    <a:pt x="1532467" y="300709"/>
                  </a:cubicBezTo>
                  <a:cubicBezTo>
                    <a:pt x="1635478" y="304942"/>
                    <a:pt x="1713090" y="144076"/>
                    <a:pt x="1845734" y="131376"/>
                  </a:cubicBezTo>
                  <a:cubicBezTo>
                    <a:pt x="1978379" y="118676"/>
                    <a:pt x="2328334" y="224509"/>
                    <a:pt x="2328334" y="224509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A148508-E913-F947-AADD-B901AC9AF267}"/>
                </a:ext>
              </a:extLst>
            </p:cNvPr>
            <p:cNvSpPr/>
            <p:nvPr/>
          </p:nvSpPr>
          <p:spPr>
            <a:xfrm>
              <a:off x="1098738" y="3517322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D65030E-C51E-4448-7C73-40D3FD1EAE88}"/>
                </a:ext>
              </a:extLst>
            </p:cNvPr>
            <p:cNvSpPr/>
            <p:nvPr/>
          </p:nvSpPr>
          <p:spPr>
            <a:xfrm rot="5400000">
              <a:off x="-1000127" y="3800477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28E9E7F3-9612-0233-7665-59135EFEF701}"/>
              </a:ext>
            </a:extLst>
          </p:cNvPr>
          <p:cNvSpPr/>
          <p:nvPr/>
        </p:nvSpPr>
        <p:spPr>
          <a:xfrm>
            <a:off x="379499" y="1774103"/>
            <a:ext cx="4411135" cy="4411135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D056BA6E-8F8C-79FB-DBD7-C325A6677245}"/>
              </a:ext>
            </a:extLst>
          </p:cNvPr>
          <p:cNvSpPr/>
          <p:nvPr/>
        </p:nvSpPr>
        <p:spPr>
          <a:xfrm>
            <a:off x="638786" y="3599521"/>
            <a:ext cx="2496990" cy="305024"/>
          </a:xfrm>
          <a:custGeom>
            <a:avLst/>
            <a:gdLst>
              <a:gd name="connsiteX0" fmla="*/ 0 w 2498784"/>
              <a:gd name="connsiteY0" fmla="*/ 389526 h 423393"/>
              <a:gd name="connsiteX1" fmla="*/ 279400 w 2498784"/>
              <a:gd name="connsiteY1" fmla="*/ 245593 h 423393"/>
              <a:gd name="connsiteX2" fmla="*/ 575734 w 2498784"/>
              <a:gd name="connsiteY2" fmla="*/ 406459 h 423393"/>
              <a:gd name="connsiteX3" fmla="*/ 905934 w 2498784"/>
              <a:gd name="connsiteY3" fmla="*/ 211726 h 423393"/>
              <a:gd name="connsiteX4" fmla="*/ 1219200 w 2498784"/>
              <a:gd name="connsiteY4" fmla="*/ 355659 h 423393"/>
              <a:gd name="connsiteX5" fmla="*/ 1591734 w 2498784"/>
              <a:gd name="connsiteY5" fmla="*/ 84726 h 423393"/>
              <a:gd name="connsiteX6" fmla="*/ 1913467 w 2498784"/>
              <a:gd name="connsiteY6" fmla="*/ 313326 h 423393"/>
              <a:gd name="connsiteX7" fmla="*/ 2302934 w 2498784"/>
              <a:gd name="connsiteY7" fmla="*/ 59 h 423393"/>
              <a:gd name="connsiteX8" fmla="*/ 2497667 w 2498784"/>
              <a:gd name="connsiteY8" fmla="*/ 287926 h 423393"/>
              <a:gd name="connsiteX9" fmla="*/ 2387600 w 2498784"/>
              <a:gd name="connsiteY9" fmla="*/ 423393 h 423393"/>
              <a:gd name="connsiteX0" fmla="*/ 0 w 2785534"/>
              <a:gd name="connsiteY0" fmla="*/ 389526 h 448793"/>
              <a:gd name="connsiteX1" fmla="*/ 279400 w 2785534"/>
              <a:gd name="connsiteY1" fmla="*/ 245593 h 448793"/>
              <a:gd name="connsiteX2" fmla="*/ 575734 w 2785534"/>
              <a:gd name="connsiteY2" fmla="*/ 406459 h 448793"/>
              <a:gd name="connsiteX3" fmla="*/ 905934 w 2785534"/>
              <a:gd name="connsiteY3" fmla="*/ 211726 h 448793"/>
              <a:gd name="connsiteX4" fmla="*/ 1219200 w 2785534"/>
              <a:gd name="connsiteY4" fmla="*/ 355659 h 448793"/>
              <a:gd name="connsiteX5" fmla="*/ 1591734 w 2785534"/>
              <a:gd name="connsiteY5" fmla="*/ 84726 h 448793"/>
              <a:gd name="connsiteX6" fmla="*/ 1913467 w 2785534"/>
              <a:gd name="connsiteY6" fmla="*/ 313326 h 448793"/>
              <a:gd name="connsiteX7" fmla="*/ 2302934 w 2785534"/>
              <a:gd name="connsiteY7" fmla="*/ 59 h 448793"/>
              <a:gd name="connsiteX8" fmla="*/ 2497667 w 2785534"/>
              <a:gd name="connsiteY8" fmla="*/ 287926 h 448793"/>
              <a:gd name="connsiteX9" fmla="*/ 2785534 w 2785534"/>
              <a:gd name="connsiteY9" fmla="*/ 448793 h 448793"/>
              <a:gd name="connsiteX0" fmla="*/ 0 w 2785534"/>
              <a:gd name="connsiteY0" fmla="*/ 389727 h 448994"/>
              <a:gd name="connsiteX1" fmla="*/ 279400 w 2785534"/>
              <a:gd name="connsiteY1" fmla="*/ 245794 h 448994"/>
              <a:gd name="connsiteX2" fmla="*/ 575734 w 2785534"/>
              <a:gd name="connsiteY2" fmla="*/ 406660 h 448994"/>
              <a:gd name="connsiteX3" fmla="*/ 905934 w 2785534"/>
              <a:gd name="connsiteY3" fmla="*/ 211927 h 448994"/>
              <a:gd name="connsiteX4" fmla="*/ 1219200 w 2785534"/>
              <a:gd name="connsiteY4" fmla="*/ 355860 h 448994"/>
              <a:gd name="connsiteX5" fmla="*/ 1591734 w 2785534"/>
              <a:gd name="connsiteY5" fmla="*/ 84927 h 448994"/>
              <a:gd name="connsiteX6" fmla="*/ 1913467 w 2785534"/>
              <a:gd name="connsiteY6" fmla="*/ 313527 h 448994"/>
              <a:gd name="connsiteX7" fmla="*/ 2302934 w 2785534"/>
              <a:gd name="connsiteY7" fmla="*/ 260 h 448994"/>
              <a:gd name="connsiteX8" fmla="*/ 2413000 w 2785534"/>
              <a:gd name="connsiteY8" fmla="*/ 262727 h 448994"/>
              <a:gd name="connsiteX9" fmla="*/ 2785534 w 2785534"/>
              <a:gd name="connsiteY9" fmla="*/ 448994 h 448994"/>
              <a:gd name="connsiteX0" fmla="*/ 0 w 2827867"/>
              <a:gd name="connsiteY0" fmla="*/ 389727 h 406802"/>
              <a:gd name="connsiteX1" fmla="*/ 279400 w 2827867"/>
              <a:gd name="connsiteY1" fmla="*/ 245794 h 406802"/>
              <a:gd name="connsiteX2" fmla="*/ 575734 w 2827867"/>
              <a:gd name="connsiteY2" fmla="*/ 406660 h 406802"/>
              <a:gd name="connsiteX3" fmla="*/ 905934 w 2827867"/>
              <a:gd name="connsiteY3" fmla="*/ 211927 h 406802"/>
              <a:gd name="connsiteX4" fmla="*/ 1219200 w 2827867"/>
              <a:gd name="connsiteY4" fmla="*/ 355860 h 406802"/>
              <a:gd name="connsiteX5" fmla="*/ 1591734 w 2827867"/>
              <a:gd name="connsiteY5" fmla="*/ 84927 h 406802"/>
              <a:gd name="connsiteX6" fmla="*/ 1913467 w 2827867"/>
              <a:gd name="connsiteY6" fmla="*/ 313527 h 406802"/>
              <a:gd name="connsiteX7" fmla="*/ 2302934 w 2827867"/>
              <a:gd name="connsiteY7" fmla="*/ 260 h 406802"/>
              <a:gd name="connsiteX8" fmla="*/ 2413000 w 2827867"/>
              <a:gd name="connsiteY8" fmla="*/ 262727 h 406802"/>
              <a:gd name="connsiteX9" fmla="*/ 2827867 w 2827867"/>
              <a:gd name="connsiteY9" fmla="*/ 305060 h 406802"/>
              <a:gd name="connsiteX0" fmla="*/ 0 w 2802467"/>
              <a:gd name="connsiteY0" fmla="*/ 389727 h 406802"/>
              <a:gd name="connsiteX1" fmla="*/ 279400 w 2802467"/>
              <a:gd name="connsiteY1" fmla="*/ 245794 h 406802"/>
              <a:gd name="connsiteX2" fmla="*/ 575734 w 2802467"/>
              <a:gd name="connsiteY2" fmla="*/ 406660 h 406802"/>
              <a:gd name="connsiteX3" fmla="*/ 905934 w 2802467"/>
              <a:gd name="connsiteY3" fmla="*/ 211927 h 406802"/>
              <a:gd name="connsiteX4" fmla="*/ 1219200 w 2802467"/>
              <a:gd name="connsiteY4" fmla="*/ 355860 h 406802"/>
              <a:gd name="connsiteX5" fmla="*/ 1591734 w 2802467"/>
              <a:gd name="connsiteY5" fmla="*/ 84927 h 406802"/>
              <a:gd name="connsiteX6" fmla="*/ 1913467 w 2802467"/>
              <a:gd name="connsiteY6" fmla="*/ 313527 h 406802"/>
              <a:gd name="connsiteX7" fmla="*/ 2302934 w 2802467"/>
              <a:gd name="connsiteY7" fmla="*/ 260 h 406802"/>
              <a:gd name="connsiteX8" fmla="*/ 2413000 w 2802467"/>
              <a:gd name="connsiteY8" fmla="*/ 262727 h 406802"/>
              <a:gd name="connsiteX9" fmla="*/ 2802467 w 2802467"/>
              <a:gd name="connsiteY9" fmla="*/ 169593 h 406802"/>
              <a:gd name="connsiteX0" fmla="*/ 0 w 2802467"/>
              <a:gd name="connsiteY0" fmla="*/ 322120 h 339195"/>
              <a:gd name="connsiteX1" fmla="*/ 279400 w 2802467"/>
              <a:gd name="connsiteY1" fmla="*/ 178187 h 339195"/>
              <a:gd name="connsiteX2" fmla="*/ 575734 w 2802467"/>
              <a:gd name="connsiteY2" fmla="*/ 339053 h 339195"/>
              <a:gd name="connsiteX3" fmla="*/ 905934 w 2802467"/>
              <a:gd name="connsiteY3" fmla="*/ 144320 h 339195"/>
              <a:gd name="connsiteX4" fmla="*/ 1219200 w 2802467"/>
              <a:gd name="connsiteY4" fmla="*/ 288253 h 339195"/>
              <a:gd name="connsiteX5" fmla="*/ 1591734 w 2802467"/>
              <a:gd name="connsiteY5" fmla="*/ 17320 h 339195"/>
              <a:gd name="connsiteX6" fmla="*/ 1913467 w 2802467"/>
              <a:gd name="connsiteY6" fmla="*/ 245920 h 339195"/>
              <a:gd name="connsiteX7" fmla="*/ 2133601 w 2802467"/>
              <a:gd name="connsiteY7" fmla="*/ 387 h 339195"/>
              <a:gd name="connsiteX8" fmla="*/ 2413000 w 2802467"/>
              <a:gd name="connsiteY8" fmla="*/ 195120 h 339195"/>
              <a:gd name="connsiteX9" fmla="*/ 2802467 w 2802467"/>
              <a:gd name="connsiteY9" fmla="*/ 101986 h 339195"/>
              <a:gd name="connsiteX0" fmla="*/ 0 w 2802467"/>
              <a:gd name="connsiteY0" fmla="*/ 304958 h 322033"/>
              <a:gd name="connsiteX1" fmla="*/ 279400 w 2802467"/>
              <a:gd name="connsiteY1" fmla="*/ 161025 h 322033"/>
              <a:gd name="connsiteX2" fmla="*/ 575734 w 2802467"/>
              <a:gd name="connsiteY2" fmla="*/ 321891 h 322033"/>
              <a:gd name="connsiteX3" fmla="*/ 905934 w 2802467"/>
              <a:gd name="connsiteY3" fmla="*/ 127158 h 322033"/>
              <a:gd name="connsiteX4" fmla="*/ 1219200 w 2802467"/>
              <a:gd name="connsiteY4" fmla="*/ 271091 h 322033"/>
              <a:gd name="connsiteX5" fmla="*/ 1591734 w 2802467"/>
              <a:gd name="connsiteY5" fmla="*/ 158 h 322033"/>
              <a:gd name="connsiteX6" fmla="*/ 1913467 w 2802467"/>
              <a:gd name="connsiteY6" fmla="*/ 228758 h 322033"/>
              <a:gd name="connsiteX7" fmla="*/ 2252134 w 2802467"/>
              <a:gd name="connsiteY7" fmla="*/ 17091 h 322033"/>
              <a:gd name="connsiteX8" fmla="*/ 2413000 w 2802467"/>
              <a:gd name="connsiteY8" fmla="*/ 177958 h 322033"/>
              <a:gd name="connsiteX9" fmla="*/ 2802467 w 2802467"/>
              <a:gd name="connsiteY9" fmla="*/ 84824 h 322033"/>
              <a:gd name="connsiteX0" fmla="*/ 0 w 2802467"/>
              <a:gd name="connsiteY0" fmla="*/ 288378 h 305453"/>
              <a:gd name="connsiteX1" fmla="*/ 279400 w 2802467"/>
              <a:gd name="connsiteY1" fmla="*/ 144445 h 305453"/>
              <a:gd name="connsiteX2" fmla="*/ 575734 w 2802467"/>
              <a:gd name="connsiteY2" fmla="*/ 305311 h 305453"/>
              <a:gd name="connsiteX3" fmla="*/ 905934 w 2802467"/>
              <a:gd name="connsiteY3" fmla="*/ 110578 h 305453"/>
              <a:gd name="connsiteX4" fmla="*/ 1219200 w 2802467"/>
              <a:gd name="connsiteY4" fmla="*/ 254511 h 305453"/>
              <a:gd name="connsiteX5" fmla="*/ 1591734 w 2802467"/>
              <a:gd name="connsiteY5" fmla="*/ 85178 h 305453"/>
              <a:gd name="connsiteX6" fmla="*/ 1913467 w 2802467"/>
              <a:gd name="connsiteY6" fmla="*/ 212178 h 305453"/>
              <a:gd name="connsiteX7" fmla="*/ 2252134 w 2802467"/>
              <a:gd name="connsiteY7" fmla="*/ 511 h 305453"/>
              <a:gd name="connsiteX8" fmla="*/ 2413000 w 2802467"/>
              <a:gd name="connsiteY8" fmla="*/ 161378 h 305453"/>
              <a:gd name="connsiteX9" fmla="*/ 2802467 w 2802467"/>
              <a:gd name="connsiteY9" fmla="*/ 68244 h 305453"/>
              <a:gd name="connsiteX0" fmla="*/ 0 w 2802467"/>
              <a:gd name="connsiteY0" fmla="*/ 288378 h 305453"/>
              <a:gd name="connsiteX1" fmla="*/ 279400 w 2802467"/>
              <a:gd name="connsiteY1" fmla="*/ 144445 h 305453"/>
              <a:gd name="connsiteX2" fmla="*/ 575734 w 2802467"/>
              <a:gd name="connsiteY2" fmla="*/ 305311 h 305453"/>
              <a:gd name="connsiteX3" fmla="*/ 905934 w 2802467"/>
              <a:gd name="connsiteY3" fmla="*/ 110578 h 305453"/>
              <a:gd name="connsiteX4" fmla="*/ 1219200 w 2802467"/>
              <a:gd name="connsiteY4" fmla="*/ 254511 h 305453"/>
              <a:gd name="connsiteX5" fmla="*/ 1591734 w 2802467"/>
              <a:gd name="connsiteY5" fmla="*/ 85178 h 305453"/>
              <a:gd name="connsiteX6" fmla="*/ 1913467 w 2802467"/>
              <a:gd name="connsiteY6" fmla="*/ 212178 h 305453"/>
              <a:gd name="connsiteX7" fmla="*/ 2175934 w 2802467"/>
              <a:gd name="connsiteY7" fmla="*/ 511 h 305453"/>
              <a:gd name="connsiteX8" fmla="*/ 2413000 w 2802467"/>
              <a:gd name="connsiteY8" fmla="*/ 161378 h 305453"/>
              <a:gd name="connsiteX9" fmla="*/ 2802467 w 2802467"/>
              <a:gd name="connsiteY9" fmla="*/ 68244 h 305453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8202 h 305277"/>
              <a:gd name="connsiteX1" fmla="*/ 279400 w 2802467"/>
              <a:gd name="connsiteY1" fmla="*/ 144269 h 305277"/>
              <a:gd name="connsiteX2" fmla="*/ 575734 w 2802467"/>
              <a:gd name="connsiteY2" fmla="*/ 305135 h 305277"/>
              <a:gd name="connsiteX3" fmla="*/ 905934 w 2802467"/>
              <a:gd name="connsiteY3" fmla="*/ 110402 h 305277"/>
              <a:gd name="connsiteX4" fmla="*/ 1219200 w 2802467"/>
              <a:gd name="connsiteY4" fmla="*/ 254335 h 305277"/>
              <a:gd name="connsiteX5" fmla="*/ 1591734 w 2802467"/>
              <a:gd name="connsiteY5" fmla="*/ 85002 h 305277"/>
              <a:gd name="connsiteX6" fmla="*/ 1913467 w 2802467"/>
              <a:gd name="connsiteY6" fmla="*/ 212002 h 305277"/>
              <a:gd name="connsiteX7" fmla="*/ 2175934 w 2802467"/>
              <a:gd name="connsiteY7" fmla="*/ 335 h 305277"/>
              <a:gd name="connsiteX8" fmla="*/ 2362200 w 2802467"/>
              <a:gd name="connsiteY8" fmla="*/ 169669 h 305277"/>
              <a:gd name="connsiteX9" fmla="*/ 2802467 w 2802467"/>
              <a:gd name="connsiteY9" fmla="*/ 68068 h 305277"/>
              <a:gd name="connsiteX0" fmla="*/ 0 w 2802467"/>
              <a:gd name="connsiteY0" fmla="*/ 288202 h 305277"/>
              <a:gd name="connsiteX1" fmla="*/ 279400 w 2802467"/>
              <a:gd name="connsiteY1" fmla="*/ 144269 h 305277"/>
              <a:gd name="connsiteX2" fmla="*/ 575734 w 2802467"/>
              <a:gd name="connsiteY2" fmla="*/ 305135 h 305277"/>
              <a:gd name="connsiteX3" fmla="*/ 905934 w 2802467"/>
              <a:gd name="connsiteY3" fmla="*/ 110402 h 305277"/>
              <a:gd name="connsiteX4" fmla="*/ 1219200 w 2802467"/>
              <a:gd name="connsiteY4" fmla="*/ 254335 h 305277"/>
              <a:gd name="connsiteX5" fmla="*/ 1591734 w 2802467"/>
              <a:gd name="connsiteY5" fmla="*/ 85002 h 305277"/>
              <a:gd name="connsiteX6" fmla="*/ 1913467 w 2802467"/>
              <a:gd name="connsiteY6" fmla="*/ 212002 h 305277"/>
              <a:gd name="connsiteX7" fmla="*/ 2175934 w 2802467"/>
              <a:gd name="connsiteY7" fmla="*/ 335 h 305277"/>
              <a:gd name="connsiteX8" fmla="*/ 2362200 w 2802467"/>
              <a:gd name="connsiteY8" fmla="*/ 169669 h 305277"/>
              <a:gd name="connsiteX9" fmla="*/ 2802467 w 2802467"/>
              <a:gd name="connsiteY9" fmla="*/ 68068 h 305277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7949 h 305024"/>
              <a:gd name="connsiteX1" fmla="*/ 279400 w 2802467"/>
              <a:gd name="connsiteY1" fmla="*/ 144016 h 305024"/>
              <a:gd name="connsiteX2" fmla="*/ 575734 w 2802467"/>
              <a:gd name="connsiteY2" fmla="*/ 304882 h 305024"/>
              <a:gd name="connsiteX3" fmla="*/ 905934 w 2802467"/>
              <a:gd name="connsiteY3" fmla="*/ 110149 h 305024"/>
              <a:gd name="connsiteX4" fmla="*/ 1219200 w 2802467"/>
              <a:gd name="connsiteY4" fmla="*/ 254082 h 305024"/>
              <a:gd name="connsiteX5" fmla="*/ 1591734 w 2802467"/>
              <a:gd name="connsiteY5" fmla="*/ 84749 h 305024"/>
              <a:gd name="connsiteX6" fmla="*/ 1913467 w 2802467"/>
              <a:gd name="connsiteY6" fmla="*/ 211749 h 305024"/>
              <a:gd name="connsiteX7" fmla="*/ 2175934 w 2802467"/>
              <a:gd name="connsiteY7" fmla="*/ 82 h 305024"/>
              <a:gd name="connsiteX8" fmla="*/ 2472267 w 2802467"/>
              <a:gd name="connsiteY8" fmla="*/ 186349 h 305024"/>
              <a:gd name="connsiteX9" fmla="*/ 2802467 w 2802467"/>
              <a:gd name="connsiteY9" fmla="*/ 67815 h 305024"/>
              <a:gd name="connsiteX0" fmla="*/ 0 w 2802467"/>
              <a:gd name="connsiteY0" fmla="*/ 287949 h 305024"/>
              <a:gd name="connsiteX1" fmla="*/ 279400 w 2802467"/>
              <a:gd name="connsiteY1" fmla="*/ 144016 h 305024"/>
              <a:gd name="connsiteX2" fmla="*/ 575734 w 2802467"/>
              <a:gd name="connsiteY2" fmla="*/ 304882 h 305024"/>
              <a:gd name="connsiteX3" fmla="*/ 905934 w 2802467"/>
              <a:gd name="connsiteY3" fmla="*/ 110149 h 305024"/>
              <a:gd name="connsiteX4" fmla="*/ 1219200 w 2802467"/>
              <a:gd name="connsiteY4" fmla="*/ 254082 h 305024"/>
              <a:gd name="connsiteX5" fmla="*/ 1591734 w 2802467"/>
              <a:gd name="connsiteY5" fmla="*/ 84749 h 305024"/>
              <a:gd name="connsiteX6" fmla="*/ 1913467 w 2802467"/>
              <a:gd name="connsiteY6" fmla="*/ 211749 h 305024"/>
              <a:gd name="connsiteX7" fmla="*/ 2175934 w 2802467"/>
              <a:gd name="connsiteY7" fmla="*/ 82 h 305024"/>
              <a:gd name="connsiteX8" fmla="*/ 2472267 w 2802467"/>
              <a:gd name="connsiteY8" fmla="*/ 186349 h 305024"/>
              <a:gd name="connsiteX9" fmla="*/ 2802467 w 2802467"/>
              <a:gd name="connsiteY9" fmla="*/ 67815 h 305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02467" h="305024">
                <a:moveTo>
                  <a:pt x="0" y="287949"/>
                </a:moveTo>
                <a:cubicBezTo>
                  <a:pt x="91722" y="214571"/>
                  <a:pt x="183444" y="141194"/>
                  <a:pt x="279400" y="144016"/>
                </a:cubicBezTo>
                <a:cubicBezTo>
                  <a:pt x="375356" y="146838"/>
                  <a:pt x="471312" y="310526"/>
                  <a:pt x="575734" y="304882"/>
                </a:cubicBezTo>
                <a:cubicBezTo>
                  <a:pt x="680156" y="299238"/>
                  <a:pt x="798690" y="118616"/>
                  <a:pt x="905934" y="110149"/>
                </a:cubicBezTo>
                <a:cubicBezTo>
                  <a:pt x="1013178" y="101682"/>
                  <a:pt x="1104900" y="258315"/>
                  <a:pt x="1219200" y="254082"/>
                </a:cubicBezTo>
                <a:cubicBezTo>
                  <a:pt x="1333500" y="249849"/>
                  <a:pt x="1476023" y="91804"/>
                  <a:pt x="1591734" y="84749"/>
                </a:cubicBezTo>
                <a:cubicBezTo>
                  <a:pt x="1707445" y="77693"/>
                  <a:pt x="1816101" y="225860"/>
                  <a:pt x="1913467" y="211749"/>
                </a:cubicBezTo>
                <a:cubicBezTo>
                  <a:pt x="2010833" y="197638"/>
                  <a:pt x="2082801" y="4315"/>
                  <a:pt x="2175934" y="82"/>
                </a:cubicBezTo>
                <a:cubicBezTo>
                  <a:pt x="2269067" y="-4151"/>
                  <a:pt x="2297289" y="158126"/>
                  <a:pt x="2472267" y="186349"/>
                </a:cubicBezTo>
                <a:cubicBezTo>
                  <a:pt x="2681111" y="239971"/>
                  <a:pt x="2802467" y="67815"/>
                  <a:pt x="2802467" y="67815"/>
                </a:cubicBezTo>
              </a:path>
            </a:pathLst>
          </a:cu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DDFE26E6-D675-51AE-6A33-F578B87AB0E9}"/>
              </a:ext>
            </a:extLst>
          </p:cNvPr>
          <p:cNvGrpSpPr/>
          <p:nvPr/>
        </p:nvGrpSpPr>
        <p:grpSpPr>
          <a:xfrm>
            <a:off x="747526" y="1818527"/>
            <a:ext cx="3739552" cy="3963063"/>
            <a:chOff x="884491" y="1737755"/>
            <a:chExt cx="3739552" cy="3963063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A9F25065-B9B4-AB73-3DA0-DBCE052CE467}"/>
                </a:ext>
              </a:extLst>
            </p:cNvPr>
            <p:cNvSpPr/>
            <p:nvPr/>
          </p:nvSpPr>
          <p:spPr>
            <a:xfrm>
              <a:off x="3485083" y="408806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CEEDCBB4-D2C2-FD00-8BB8-A7769A514E05}"/>
                </a:ext>
              </a:extLst>
            </p:cNvPr>
            <p:cNvSpPr/>
            <p:nvPr/>
          </p:nvSpPr>
          <p:spPr>
            <a:xfrm>
              <a:off x="3854574" y="2033088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06A265F-0D76-A1D5-4EBC-E5C27E159200}"/>
                </a:ext>
              </a:extLst>
            </p:cNvPr>
            <p:cNvSpPr/>
            <p:nvPr/>
          </p:nvSpPr>
          <p:spPr>
            <a:xfrm>
              <a:off x="4288667" y="244912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2652D587-5D40-D046-97CE-162CAE291E30}"/>
                </a:ext>
              </a:extLst>
            </p:cNvPr>
            <p:cNvSpPr/>
            <p:nvPr/>
          </p:nvSpPr>
          <p:spPr>
            <a:xfrm>
              <a:off x="4120978" y="4707668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05318409-322A-1795-055E-BADA327AD64B}"/>
                </a:ext>
              </a:extLst>
            </p:cNvPr>
            <p:cNvSpPr/>
            <p:nvPr/>
          </p:nvSpPr>
          <p:spPr>
            <a:xfrm>
              <a:off x="2307986" y="4578797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8A69D0AF-92B5-7FBE-D295-90C467860898}"/>
                </a:ext>
              </a:extLst>
            </p:cNvPr>
            <p:cNvSpPr/>
            <p:nvPr/>
          </p:nvSpPr>
          <p:spPr>
            <a:xfrm>
              <a:off x="2698427" y="3159623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07FD6DA2-6886-E678-6F00-61F817068C8A}"/>
                </a:ext>
              </a:extLst>
            </p:cNvPr>
            <p:cNvSpPr/>
            <p:nvPr/>
          </p:nvSpPr>
          <p:spPr>
            <a:xfrm>
              <a:off x="934657" y="228252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EC72B267-71C0-443F-78EC-99F3ACC08A13}"/>
                </a:ext>
              </a:extLst>
            </p:cNvPr>
            <p:cNvSpPr/>
            <p:nvPr/>
          </p:nvSpPr>
          <p:spPr>
            <a:xfrm>
              <a:off x="2643707" y="1737755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89B37D85-20AE-4410-35A6-00B5F1899077}"/>
                </a:ext>
              </a:extLst>
            </p:cNvPr>
            <p:cNvSpPr/>
            <p:nvPr/>
          </p:nvSpPr>
          <p:spPr>
            <a:xfrm>
              <a:off x="2547916" y="5365442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5161ED96-E8E4-DB23-270D-D5D513F1169F}"/>
                </a:ext>
              </a:extLst>
            </p:cNvPr>
            <p:cNvSpPr/>
            <p:nvPr/>
          </p:nvSpPr>
          <p:spPr>
            <a:xfrm>
              <a:off x="2643198" y="3729139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2AB089D9-0425-A6B9-21BF-9F71A9A98513}"/>
                </a:ext>
              </a:extLst>
            </p:cNvPr>
            <p:cNvSpPr/>
            <p:nvPr/>
          </p:nvSpPr>
          <p:spPr>
            <a:xfrm>
              <a:off x="884491" y="4441537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19ACEB9-4F96-DE9D-8505-B173BD2FE74C}"/>
                </a:ext>
              </a:extLst>
            </p:cNvPr>
            <p:cNvSpPr/>
            <p:nvPr/>
          </p:nvSpPr>
          <p:spPr>
            <a:xfrm>
              <a:off x="2024246" y="2294409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47D10885-FB69-E900-6C59-960C15FC446C}"/>
                </a:ext>
              </a:extLst>
            </p:cNvPr>
            <p:cNvSpPr/>
            <p:nvPr/>
          </p:nvSpPr>
          <p:spPr>
            <a:xfrm>
              <a:off x="3310829" y="5365442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EA9EADA9-A6B1-4BEA-B8CD-B502855455A6}"/>
              </a:ext>
            </a:extLst>
          </p:cNvPr>
          <p:cNvGrpSpPr/>
          <p:nvPr/>
        </p:nvGrpSpPr>
        <p:grpSpPr>
          <a:xfrm>
            <a:off x="1139542" y="1864156"/>
            <a:ext cx="3565810" cy="3901412"/>
            <a:chOff x="1276507" y="1783384"/>
            <a:chExt cx="3565810" cy="3901412"/>
          </a:xfrm>
          <a:solidFill>
            <a:schemeClr val="tx2"/>
          </a:solidFill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B9888FE2-4953-ACC5-7C2F-4EB44346C462}"/>
                </a:ext>
              </a:extLst>
            </p:cNvPr>
            <p:cNvSpPr/>
            <p:nvPr/>
          </p:nvSpPr>
          <p:spPr>
            <a:xfrm>
              <a:off x="4075125" y="3644273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E3B11E57-BE02-5AAC-9159-1469605573D0}"/>
                </a:ext>
              </a:extLst>
            </p:cNvPr>
            <p:cNvSpPr/>
            <p:nvPr/>
          </p:nvSpPr>
          <p:spPr>
            <a:xfrm>
              <a:off x="3260277" y="2232473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F08327B7-2B5C-3BA5-4C70-8AAABBD01400}"/>
                </a:ext>
              </a:extLst>
            </p:cNvPr>
            <p:cNvSpPr/>
            <p:nvPr/>
          </p:nvSpPr>
          <p:spPr>
            <a:xfrm>
              <a:off x="4288667" y="5292512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FAA3C42-4C6C-5B59-A84F-FFB6C1B9132B}"/>
                </a:ext>
              </a:extLst>
            </p:cNvPr>
            <p:cNvSpPr/>
            <p:nvPr/>
          </p:nvSpPr>
          <p:spPr>
            <a:xfrm>
              <a:off x="3236608" y="4555194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9C761C7E-1DFE-18F9-B425-CA0C5035CD4C}"/>
                </a:ext>
              </a:extLst>
            </p:cNvPr>
            <p:cNvSpPr/>
            <p:nvPr/>
          </p:nvSpPr>
          <p:spPr>
            <a:xfrm>
              <a:off x="3677712" y="3033987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19E77CB5-82FB-1392-D2A1-0C56EF38DF94}"/>
                </a:ext>
              </a:extLst>
            </p:cNvPr>
            <p:cNvSpPr/>
            <p:nvPr/>
          </p:nvSpPr>
          <p:spPr>
            <a:xfrm>
              <a:off x="1534226" y="4146888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B8E62145-289E-76D1-6F83-B16251657B8D}"/>
                </a:ext>
              </a:extLst>
            </p:cNvPr>
            <p:cNvSpPr/>
            <p:nvPr/>
          </p:nvSpPr>
          <p:spPr>
            <a:xfrm>
              <a:off x="1276507" y="1783384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0963405A-4C8C-4269-C25C-C02D62118CB4}"/>
                </a:ext>
              </a:extLst>
            </p:cNvPr>
            <p:cNvSpPr/>
            <p:nvPr/>
          </p:nvSpPr>
          <p:spPr>
            <a:xfrm>
              <a:off x="1416595" y="3197546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E07E5924-CEA2-455E-46E7-2D047A6A5058}"/>
                </a:ext>
              </a:extLst>
            </p:cNvPr>
            <p:cNvSpPr/>
            <p:nvPr/>
          </p:nvSpPr>
          <p:spPr>
            <a:xfrm>
              <a:off x="1359786" y="4852346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F3E7F208-6701-C2E8-04A4-81F1E407EF3C}"/>
                </a:ext>
              </a:extLst>
            </p:cNvPr>
            <p:cNvSpPr/>
            <p:nvPr/>
          </p:nvSpPr>
          <p:spPr>
            <a:xfrm>
              <a:off x="2024246" y="5349420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976F462-4121-5D3D-8475-667F9FCF3235}"/>
                </a:ext>
              </a:extLst>
            </p:cNvPr>
            <p:cNvSpPr/>
            <p:nvPr/>
          </p:nvSpPr>
          <p:spPr>
            <a:xfrm>
              <a:off x="4506941" y="2983871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18234CE9-BD1E-8219-2CC3-86E283017C04}"/>
              </a:ext>
            </a:extLst>
          </p:cNvPr>
          <p:cNvGrpSpPr/>
          <p:nvPr/>
        </p:nvGrpSpPr>
        <p:grpSpPr>
          <a:xfrm>
            <a:off x="833165" y="3535396"/>
            <a:ext cx="2386182" cy="440322"/>
            <a:chOff x="970130" y="3454624"/>
            <a:chExt cx="2386182" cy="440322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0ACDCBFD-7EAA-1B53-D400-FDB4EA314B1F}"/>
                </a:ext>
              </a:extLst>
            </p:cNvPr>
            <p:cNvSpPr/>
            <p:nvPr/>
          </p:nvSpPr>
          <p:spPr>
            <a:xfrm>
              <a:off x="970130" y="360503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57E7891B-E598-03FA-6278-D164FAAA4340}"/>
                </a:ext>
              </a:extLst>
            </p:cNvPr>
            <p:cNvSpPr/>
            <p:nvPr/>
          </p:nvSpPr>
          <p:spPr>
            <a:xfrm>
              <a:off x="1201453" y="37577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71EDDD8-444E-979D-B0C2-97699B381AFF}"/>
                </a:ext>
              </a:extLst>
            </p:cNvPr>
            <p:cNvSpPr/>
            <p:nvPr/>
          </p:nvSpPr>
          <p:spPr>
            <a:xfrm>
              <a:off x="1515703" y="35655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D9E98B71-A6B2-BC14-8D1F-64C33BEBEABA}"/>
                </a:ext>
              </a:extLst>
            </p:cNvPr>
            <p:cNvSpPr/>
            <p:nvPr/>
          </p:nvSpPr>
          <p:spPr>
            <a:xfrm>
              <a:off x="1779477" y="370237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F7B6E41F-2124-99E6-EAF4-74CB7363272B}"/>
                </a:ext>
              </a:extLst>
            </p:cNvPr>
            <p:cNvSpPr/>
            <p:nvPr/>
          </p:nvSpPr>
          <p:spPr>
            <a:xfrm>
              <a:off x="2123354" y="35382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36065C9E-AA72-021D-3915-F3E277583700}"/>
                </a:ext>
              </a:extLst>
            </p:cNvPr>
            <p:cNvSpPr/>
            <p:nvPr/>
          </p:nvSpPr>
          <p:spPr>
            <a:xfrm>
              <a:off x="2404946" y="36677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8F0A534A-AC9C-1014-85C7-2EF1FA6536AE}"/>
                </a:ext>
              </a:extLst>
            </p:cNvPr>
            <p:cNvSpPr/>
            <p:nvPr/>
          </p:nvSpPr>
          <p:spPr>
            <a:xfrm>
              <a:off x="2641431" y="345462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B17925DD-87A7-4119-7CC0-30922B4E9259}"/>
                </a:ext>
              </a:extLst>
            </p:cNvPr>
            <p:cNvSpPr/>
            <p:nvPr/>
          </p:nvSpPr>
          <p:spPr>
            <a:xfrm>
              <a:off x="2931935" y="365740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BDDE7A47-EFF8-746D-0038-6F96311BA240}"/>
                </a:ext>
              </a:extLst>
            </p:cNvPr>
            <p:cNvSpPr/>
            <p:nvPr/>
          </p:nvSpPr>
          <p:spPr>
            <a:xfrm>
              <a:off x="3219152" y="351058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A290D9EC-0F2B-024F-8561-A7773553932C}"/>
              </a:ext>
            </a:extLst>
          </p:cNvPr>
          <p:cNvGrpSpPr/>
          <p:nvPr/>
        </p:nvGrpSpPr>
        <p:grpSpPr>
          <a:xfrm>
            <a:off x="833517" y="3540762"/>
            <a:ext cx="2386182" cy="440322"/>
            <a:chOff x="970130" y="3454624"/>
            <a:chExt cx="2386182" cy="440322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65E70E95-84CE-807C-E55E-7E6E5EB016AE}"/>
                </a:ext>
              </a:extLst>
            </p:cNvPr>
            <p:cNvSpPr/>
            <p:nvPr/>
          </p:nvSpPr>
          <p:spPr>
            <a:xfrm>
              <a:off x="970130" y="360503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5D77ACCF-3A79-E025-286D-E0D7E88C78C3}"/>
                </a:ext>
              </a:extLst>
            </p:cNvPr>
            <p:cNvSpPr/>
            <p:nvPr/>
          </p:nvSpPr>
          <p:spPr>
            <a:xfrm>
              <a:off x="1201453" y="37577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60884F8B-6405-3B57-7700-1652AC9907F3}"/>
                </a:ext>
              </a:extLst>
            </p:cNvPr>
            <p:cNvSpPr/>
            <p:nvPr/>
          </p:nvSpPr>
          <p:spPr>
            <a:xfrm>
              <a:off x="1515703" y="35655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C3B985F4-CBB3-FC54-2F80-2D5E97565DF6}"/>
                </a:ext>
              </a:extLst>
            </p:cNvPr>
            <p:cNvSpPr/>
            <p:nvPr/>
          </p:nvSpPr>
          <p:spPr>
            <a:xfrm>
              <a:off x="1779477" y="370237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8FE15212-6AB5-4AA6-1224-7B4A0E5EFB97}"/>
                </a:ext>
              </a:extLst>
            </p:cNvPr>
            <p:cNvSpPr/>
            <p:nvPr/>
          </p:nvSpPr>
          <p:spPr>
            <a:xfrm>
              <a:off x="2123354" y="35382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9850069A-758C-7F63-FE7F-16D7DFCFD905}"/>
                </a:ext>
              </a:extLst>
            </p:cNvPr>
            <p:cNvSpPr/>
            <p:nvPr/>
          </p:nvSpPr>
          <p:spPr>
            <a:xfrm>
              <a:off x="2404946" y="36677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6913B7D0-FAD3-0942-6044-0A3A95FFBAC3}"/>
                </a:ext>
              </a:extLst>
            </p:cNvPr>
            <p:cNvSpPr/>
            <p:nvPr/>
          </p:nvSpPr>
          <p:spPr>
            <a:xfrm>
              <a:off x="2641431" y="345462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8D5326F4-B8A7-7771-CBD0-874DD02E5F29}"/>
                </a:ext>
              </a:extLst>
            </p:cNvPr>
            <p:cNvSpPr/>
            <p:nvPr/>
          </p:nvSpPr>
          <p:spPr>
            <a:xfrm>
              <a:off x="2931935" y="365740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0A402E58-B907-77AF-F5F5-3E9682998218}"/>
                </a:ext>
              </a:extLst>
            </p:cNvPr>
            <p:cNvSpPr/>
            <p:nvPr/>
          </p:nvSpPr>
          <p:spPr>
            <a:xfrm>
              <a:off x="3219152" y="351058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</p:grpSp>
      <p:pic>
        <p:nvPicPr>
          <p:cNvPr id="44" name="Picture 43">
            <a:extLst>
              <a:ext uri="{FF2B5EF4-FFF2-40B4-BE49-F238E27FC236}">
                <a16:creationId xmlns:a16="http://schemas.microsoft.com/office/drawing/2014/main" id="{CEFDC09B-722C-46A0-25CC-E4E381E289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674" y="6278644"/>
            <a:ext cx="1666875" cy="447675"/>
          </a:xfrm>
          <a:prstGeom prst="rect">
            <a:avLst/>
          </a:prstGeom>
        </p:spPr>
      </p:pic>
      <p:sp>
        <p:nvSpPr>
          <p:cNvPr id="93" name="TextBox 92">
            <a:extLst>
              <a:ext uri="{FF2B5EF4-FFF2-40B4-BE49-F238E27FC236}">
                <a16:creationId xmlns:a16="http://schemas.microsoft.com/office/drawing/2014/main" id="{F5F5D7F9-4E33-4256-883A-EC5A3EB17DDE}"/>
              </a:ext>
            </a:extLst>
          </p:cNvPr>
          <p:cNvSpPr txBox="1"/>
          <p:nvPr/>
        </p:nvSpPr>
        <p:spPr>
          <a:xfrm>
            <a:off x="6064440" y="1240076"/>
            <a:ext cx="47997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400" b="1" dirty="0">
                <a:latin typeface="Lucida grande" panose="020B0502040204020203"/>
              </a:rPr>
              <a:t>What is the system made up of?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723444E-AA4F-CDCC-DA69-F48186C8A2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6513" y="3067586"/>
            <a:ext cx="2215316" cy="2997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365C79D-2E74-E482-0436-ECC6892BCF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0124" y="4320304"/>
            <a:ext cx="2975688" cy="31438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29BEE52-F631-C800-7189-518B656D72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70705" y="5720056"/>
            <a:ext cx="3524034" cy="314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49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A3D06-474C-FF06-5A23-FAF9A4064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0800272" cy="800128"/>
          </a:xfrm>
        </p:spPr>
        <p:txBody>
          <a:bodyPr>
            <a:normAutofit/>
          </a:bodyPr>
          <a:lstStyle/>
          <a:p>
            <a:r>
              <a:rPr lang="en-US" dirty="0"/>
              <a:t>Model and Theory Development — System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D0F24C-E6D5-2F90-EC95-59BA34FD1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8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0D5813-C853-50D8-D6C7-DDB343BBD82A}"/>
              </a:ext>
            </a:extLst>
          </p:cNvPr>
          <p:cNvSpPr txBox="1"/>
          <p:nvPr/>
        </p:nvSpPr>
        <p:spPr>
          <a:xfrm>
            <a:off x="5270250" y="1836263"/>
            <a:ext cx="6547993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Convert from considering discrete particles to continuous, single-particle distributions governed by external fields.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Fields reflect coupled interactions and effect on particle distributions.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“Self-consistent field theory” (SCFT)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A31189C-FC56-6A18-2642-057B94B07B8D}"/>
              </a:ext>
            </a:extLst>
          </p:cNvPr>
          <p:cNvGrpSpPr/>
          <p:nvPr/>
        </p:nvGrpSpPr>
        <p:grpSpPr>
          <a:xfrm>
            <a:off x="363620" y="1759928"/>
            <a:ext cx="4411135" cy="4411135"/>
            <a:chOff x="379499" y="1774103"/>
            <a:chExt cx="4411135" cy="4411135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15F3847-3352-F195-EC15-2C03DF108E46}"/>
                </a:ext>
              </a:extLst>
            </p:cNvPr>
            <p:cNvGrpSpPr/>
            <p:nvPr/>
          </p:nvGrpSpPr>
          <p:grpSpPr>
            <a:xfrm>
              <a:off x="548580" y="1856008"/>
              <a:ext cx="2587196" cy="4247323"/>
              <a:chOff x="1014729" y="1785621"/>
              <a:chExt cx="2587196" cy="4247323"/>
            </a:xfrm>
          </p:grpSpPr>
          <p:sp>
            <p:nvSpPr>
              <p:cNvPr id="1035" name="Freeform: Shape 1034">
                <a:extLst>
                  <a:ext uri="{FF2B5EF4-FFF2-40B4-BE49-F238E27FC236}">
                    <a16:creationId xmlns:a16="http://schemas.microsoft.com/office/drawing/2014/main" id="{35DC8232-7237-1B7B-BC90-F5540D90F050}"/>
                  </a:ext>
                </a:extLst>
              </p:cNvPr>
              <p:cNvSpPr/>
              <p:nvPr/>
            </p:nvSpPr>
            <p:spPr>
              <a:xfrm>
                <a:off x="1058014" y="4397891"/>
                <a:ext cx="2319866" cy="582016"/>
              </a:xfrm>
              <a:custGeom>
                <a:avLst/>
                <a:gdLst>
                  <a:gd name="connsiteX0" fmla="*/ 0 w 2319866"/>
                  <a:gd name="connsiteY0" fmla="*/ 563370 h 582016"/>
                  <a:gd name="connsiteX1" fmla="*/ 245533 w 2319866"/>
                  <a:gd name="connsiteY1" fmla="*/ 4570 h 582016"/>
                  <a:gd name="connsiteX2" fmla="*/ 702733 w 2319866"/>
                  <a:gd name="connsiteY2" fmla="*/ 283970 h 582016"/>
                  <a:gd name="connsiteX3" fmla="*/ 1092200 w 2319866"/>
                  <a:gd name="connsiteY3" fmla="*/ 13037 h 582016"/>
                  <a:gd name="connsiteX4" fmla="*/ 1354666 w 2319866"/>
                  <a:gd name="connsiteY4" fmla="*/ 250103 h 582016"/>
                  <a:gd name="connsiteX5" fmla="*/ 1092200 w 2319866"/>
                  <a:gd name="connsiteY5" fmla="*/ 360170 h 582016"/>
                  <a:gd name="connsiteX6" fmla="*/ 795866 w 2319866"/>
                  <a:gd name="connsiteY6" fmla="*/ 80770 h 582016"/>
                  <a:gd name="connsiteX7" fmla="*/ 524933 w 2319866"/>
                  <a:gd name="connsiteY7" fmla="*/ 368637 h 582016"/>
                  <a:gd name="connsiteX8" fmla="*/ 541866 w 2319866"/>
                  <a:gd name="connsiteY8" fmla="*/ 554903 h 582016"/>
                  <a:gd name="connsiteX9" fmla="*/ 863600 w 2319866"/>
                  <a:gd name="connsiteY9" fmla="*/ 554903 h 582016"/>
                  <a:gd name="connsiteX10" fmla="*/ 931333 w 2319866"/>
                  <a:gd name="connsiteY10" fmla="*/ 309370 h 582016"/>
                  <a:gd name="connsiteX11" fmla="*/ 787400 w 2319866"/>
                  <a:gd name="connsiteY11" fmla="*/ 351703 h 582016"/>
                  <a:gd name="connsiteX12" fmla="*/ 804333 w 2319866"/>
                  <a:gd name="connsiteY12" fmla="*/ 495637 h 582016"/>
                  <a:gd name="connsiteX13" fmla="*/ 1117600 w 2319866"/>
                  <a:gd name="connsiteY13" fmla="*/ 495637 h 582016"/>
                  <a:gd name="connsiteX14" fmla="*/ 1202266 w 2319866"/>
                  <a:gd name="connsiteY14" fmla="*/ 216237 h 582016"/>
                  <a:gd name="connsiteX15" fmla="*/ 1473200 w 2319866"/>
                  <a:gd name="connsiteY15" fmla="*/ 199303 h 582016"/>
                  <a:gd name="connsiteX16" fmla="*/ 1464733 w 2319866"/>
                  <a:gd name="connsiteY16" fmla="*/ 419437 h 582016"/>
                  <a:gd name="connsiteX17" fmla="*/ 1667933 w 2319866"/>
                  <a:gd name="connsiteY17" fmla="*/ 444837 h 582016"/>
                  <a:gd name="connsiteX18" fmla="*/ 1642533 w 2319866"/>
                  <a:gd name="connsiteY18" fmla="*/ 156970 h 582016"/>
                  <a:gd name="connsiteX19" fmla="*/ 1490133 w 2319866"/>
                  <a:gd name="connsiteY19" fmla="*/ 106170 h 582016"/>
                  <a:gd name="connsiteX20" fmla="*/ 1397000 w 2319866"/>
                  <a:gd name="connsiteY20" fmla="*/ 283970 h 582016"/>
                  <a:gd name="connsiteX21" fmla="*/ 1490133 w 2319866"/>
                  <a:gd name="connsiteY21" fmla="*/ 537970 h 582016"/>
                  <a:gd name="connsiteX22" fmla="*/ 1913466 w 2319866"/>
                  <a:gd name="connsiteY22" fmla="*/ 436370 h 582016"/>
                  <a:gd name="connsiteX23" fmla="*/ 1964266 w 2319866"/>
                  <a:gd name="connsiteY23" fmla="*/ 199303 h 582016"/>
                  <a:gd name="connsiteX24" fmla="*/ 2082800 w 2319866"/>
                  <a:gd name="connsiteY24" fmla="*/ 89237 h 582016"/>
                  <a:gd name="connsiteX25" fmla="*/ 2294466 w 2319866"/>
                  <a:gd name="connsiteY25" fmla="*/ 275503 h 582016"/>
                  <a:gd name="connsiteX26" fmla="*/ 2142066 w 2319866"/>
                  <a:gd name="connsiteY26" fmla="*/ 427903 h 582016"/>
                  <a:gd name="connsiteX27" fmla="*/ 2319866 w 2319866"/>
                  <a:gd name="connsiteY27" fmla="*/ 521037 h 582016"/>
                  <a:gd name="connsiteX0" fmla="*/ 0 w 2319866"/>
                  <a:gd name="connsiteY0" fmla="*/ 563370 h 582016"/>
                  <a:gd name="connsiteX1" fmla="*/ 245533 w 2319866"/>
                  <a:gd name="connsiteY1" fmla="*/ 4570 h 582016"/>
                  <a:gd name="connsiteX2" fmla="*/ 702733 w 2319866"/>
                  <a:gd name="connsiteY2" fmla="*/ 283970 h 582016"/>
                  <a:gd name="connsiteX3" fmla="*/ 1092200 w 2319866"/>
                  <a:gd name="connsiteY3" fmla="*/ 13037 h 582016"/>
                  <a:gd name="connsiteX4" fmla="*/ 1354666 w 2319866"/>
                  <a:gd name="connsiteY4" fmla="*/ 250103 h 582016"/>
                  <a:gd name="connsiteX5" fmla="*/ 1092200 w 2319866"/>
                  <a:gd name="connsiteY5" fmla="*/ 360170 h 582016"/>
                  <a:gd name="connsiteX6" fmla="*/ 795866 w 2319866"/>
                  <a:gd name="connsiteY6" fmla="*/ 80770 h 582016"/>
                  <a:gd name="connsiteX7" fmla="*/ 524933 w 2319866"/>
                  <a:gd name="connsiteY7" fmla="*/ 368637 h 582016"/>
                  <a:gd name="connsiteX8" fmla="*/ 541866 w 2319866"/>
                  <a:gd name="connsiteY8" fmla="*/ 554903 h 582016"/>
                  <a:gd name="connsiteX9" fmla="*/ 863600 w 2319866"/>
                  <a:gd name="connsiteY9" fmla="*/ 554903 h 582016"/>
                  <a:gd name="connsiteX10" fmla="*/ 931333 w 2319866"/>
                  <a:gd name="connsiteY10" fmla="*/ 309370 h 582016"/>
                  <a:gd name="connsiteX11" fmla="*/ 787400 w 2319866"/>
                  <a:gd name="connsiteY11" fmla="*/ 351703 h 582016"/>
                  <a:gd name="connsiteX12" fmla="*/ 804333 w 2319866"/>
                  <a:gd name="connsiteY12" fmla="*/ 495637 h 582016"/>
                  <a:gd name="connsiteX13" fmla="*/ 1117600 w 2319866"/>
                  <a:gd name="connsiteY13" fmla="*/ 495637 h 582016"/>
                  <a:gd name="connsiteX14" fmla="*/ 1202266 w 2319866"/>
                  <a:gd name="connsiteY14" fmla="*/ 216237 h 582016"/>
                  <a:gd name="connsiteX15" fmla="*/ 1464733 w 2319866"/>
                  <a:gd name="connsiteY15" fmla="*/ 419437 h 582016"/>
                  <a:gd name="connsiteX16" fmla="*/ 1667933 w 2319866"/>
                  <a:gd name="connsiteY16" fmla="*/ 444837 h 582016"/>
                  <a:gd name="connsiteX17" fmla="*/ 1642533 w 2319866"/>
                  <a:gd name="connsiteY17" fmla="*/ 156970 h 582016"/>
                  <a:gd name="connsiteX18" fmla="*/ 1490133 w 2319866"/>
                  <a:gd name="connsiteY18" fmla="*/ 106170 h 582016"/>
                  <a:gd name="connsiteX19" fmla="*/ 1397000 w 2319866"/>
                  <a:gd name="connsiteY19" fmla="*/ 283970 h 582016"/>
                  <a:gd name="connsiteX20" fmla="*/ 1490133 w 2319866"/>
                  <a:gd name="connsiteY20" fmla="*/ 537970 h 582016"/>
                  <a:gd name="connsiteX21" fmla="*/ 1913466 w 2319866"/>
                  <a:gd name="connsiteY21" fmla="*/ 436370 h 582016"/>
                  <a:gd name="connsiteX22" fmla="*/ 1964266 w 2319866"/>
                  <a:gd name="connsiteY22" fmla="*/ 199303 h 582016"/>
                  <a:gd name="connsiteX23" fmla="*/ 2082800 w 2319866"/>
                  <a:gd name="connsiteY23" fmla="*/ 89237 h 582016"/>
                  <a:gd name="connsiteX24" fmla="*/ 2294466 w 2319866"/>
                  <a:gd name="connsiteY24" fmla="*/ 275503 h 582016"/>
                  <a:gd name="connsiteX25" fmla="*/ 2142066 w 2319866"/>
                  <a:gd name="connsiteY25" fmla="*/ 427903 h 582016"/>
                  <a:gd name="connsiteX26" fmla="*/ 2319866 w 2319866"/>
                  <a:gd name="connsiteY26" fmla="*/ 521037 h 582016"/>
                  <a:gd name="connsiteX0" fmla="*/ 0 w 2319866"/>
                  <a:gd name="connsiteY0" fmla="*/ 563370 h 582016"/>
                  <a:gd name="connsiteX1" fmla="*/ 245533 w 2319866"/>
                  <a:gd name="connsiteY1" fmla="*/ 4570 h 582016"/>
                  <a:gd name="connsiteX2" fmla="*/ 702733 w 2319866"/>
                  <a:gd name="connsiteY2" fmla="*/ 283970 h 582016"/>
                  <a:gd name="connsiteX3" fmla="*/ 1092200 w 2319866"/>
                  <a:gd name="connsiteY3" fmla="*/ 13037 h 582016"/>
                  <a:gd name="connsiteX4" fmla="*/ 1354666 w 2319866"/>
                  <a:gd name="connsiteY4" fmla="*/ 250103 h 582016"/>
                  <a:gd name="connsiteX5" fmla="*/ 1092200 w 2319866"/>
                  <a:gd name="connsiteY5" fmla="*/ 360170 h 582016"/>
                  <a:gd name="connsiteX6" fmla="*/ 795866 w 2319866"/>
                  <a:gd name="connsiteY6" fmla="*/ 80770 h 582016"/>
                  <a:gd name="connsiteX7" fmla="*/ 524933 w 2319866"/>
                  <a:gd name="connsiteY7" fmla="*/ 368637 h 582016"/>
                  <a:gd name="connsiteX8" fmla="*/ 541866 w 2319866"/>
                  <a:gd name="connsiteY8" fmla="*/ 554903 h 582016"/>
                  <a:gd name="connsiteX9" fmla="*/ 863600 w 2319866"/>
                  <a:gd name="connsiteY9" fmla="*/ 554903 h 582016"/>
                  <a:gd name="connsiteX10" fmla="*/ 931333 w 2319866"/>
                  <a:gd name="connsiteY10" fmla="*/ 309370 h 582016"/>
                  <a:gd name="connsiteX11" fmla="*/ 787400 w 2319866"/>
                  <a:gd name="connsiteY11" fmla="*/ 351703 h 582016"/>
                  <a:gd name="connsiteX12" fmla="*/ 804333 w 2319866"/>
                  <a:gd name="connsiteY12" fmla="*/ 495637 h 582016"/>
                  <a:gd name="connsiteX13" fmla="*/ 1117600 w 2319866"/>
                  <a:gd name="connsiteY13" fmla="*/ 495637 h 582016"/>
                  <a:gd name="connsiteX14" fmla="*/ 1464733 w 2319866"/>
                  <a:gd name="connsiteY14" fmla="*/ 419437 h 582016"/>
                  <a:gd name="connsiteX15" fmla="*/ 1667933 w 2319866"/>
                  <a:gd name="connsiteY15" fmla="*/ 444837 h 582016"/>
                  <a:gd name="connsiteX16" fmla="*/ 1642533 w 2319866"/>
                  <a:gd name="connsiteY16" fmla="*/ 156970 h 582016"/>
                  <a:gd name="connsiteX17" fmla="*/ 1490133 w 2319866"/>
                  <a:gd name="connsiteY17" fmla="*/ 106170 h 582016"/>
                  <a:gd name="connsiteX18" fmla="*/ 1397000 w 2319866"/>
                  <a:gd name="connsiteY18" fmla="*/ 283970 h 582016"/>
                  <a:gd name="connsiteX19" fmla="*/ 1490133 w 2319866"/>
                  <a:gd name="connsiteY19" fmla="*/ 537970 h 582016"/>
                  <a:gd name="connsiteX20" fmla="*/ 1913466 w 2319866"/>
                  <a:gd name="connsiteY20" fmla="*/ 436370 h 582016"/>
                  <a:gd name="connsiteX21" fmla="*/ 1964266 w 2319866"/>
                  <a:gd name="connsiteY21" fmla="*/ 199303 h 582016"/>
                  <a:gd name="connsiteX22" fmla="*/ 2082800 w 2319866"/>
                  <a:gd name="connsiteY22" fmla="*/ 89237 h 582016"/>
                  <a:gd name="connsiteX23" fmla="*/ 2294466 w 2319866"/>
                  <a:gd name="connsiteY23" fmla="*/ 275503 h 582016"/>
                  <a:gd name="connsiteX24" fmla="*/ 2142066 w 2319866"/>
                  <a:gd name="connsiteY24" fmla="*/ 427903 h 582016"/>
                  <a:gd name="connsiteX25" fmla="*/ 2319866 w 2319866"/>
                  <a:gd name="connsiteY25" fmla="*/ 521037 h 582016"/>
                  <a:gd name="connsiteX0" fmla="*/ 0 w 2319866"/>
                  <a:gd name="connsiteY0" fmla="*/ 563370 h 582016"/>
                  <a:gd name="connsiteX1" fmla="*/ 245533 w 2319866"/>
                  <a:gd name="connsiteY1" fmla="*/ 4570 h 582016"/>
                  <a:gd name="connsiteX2" fmla="*/ 702733 w 2319866"/>
                  <a:gd name="connsiteY2" fmla="*/ 283970 h 582016"/>
                  <a:gd name="connsiteX3" fmla="*/ 1092200 w 2319866"/>
                  <a:gd name="connsiteY3" fmla="*/ 13037 h 582016"/>
                  <a:gd name="connsiteX4" fmla="*/ 1354666 w 2319866"/>
                  <a:gd name="connsiteY4" fmla="*/ 250103 h 582016"/>
                  <a:gd name="connsiteX5" fmla="*/ 1092200 w 2319866"/>
                  <a:gd name="connsiteY5" fmla="*/ 360170 h 582016"/>
                  <a:gd name="connsiteX6" fmla="*/ 795866 w 2319866"/>
                  <a:gd name="connsiteY6" fmla="*/ 80770 h 582016"/>
                  <a:gd name="connsiteX7" fmla="*/ 524933 w 2319866"/>
                  <a:gd name="connsiteY7" fmla="*/ 368637 h 582016"/>
                  <a:gd name="connsiteX8" fmla="*/ 541866 w 2319866"/>
                  <a:gd name="connsiteY8" fmla="*/ 554903 h 582016"/>
                  <a:gd name="connsiteX9" fmla="*/ 863600 w 2319866"/>
                  <a:gd name="connsiteY9" fmla="*/ 554903 h 582016"/>
                  <a:gd name="connsiteX10" fmla="*/ 931333 w 2319866"/>
                  <a:gd name="connsiteY10" fmla="*/ 309370 h 582016"/>
                  <a:gd name="connsiteX11" fmla="*/ 787400 w 2319866"/>
                  <a:gd name="connsiteY11" fmla="*/ 351703 h 582016"/>
                  <a:gd name="connsiteX12" fmla="*/ 804333 w 2319866"/>
                  <a:gd name="connsiteY12" fmla="*/ 495637 h 582016"/>
                  <a:gd name="connsiteX13" fmla="*/ 1117600 w 2319866"/>
                  <a:gd name="connsiteY13" fmla="*/ 495637 h 582016"/>
                  <a:gd name="connsiteX14" fmla="*/ 1464733 w 2319866"/>
                  <a:gd name="connsiteY14" fmla="*/ 419437 h 582016"/>
                  <a:gd name="connsiteX15" fmla="*/ 1642533 w 2319866"/>
                  <a:gd name="connsiteY15" fmla="*/ 156970 h 582016"/>
                  <a:gd name="connsiteX16" fmla="*/ 1490133 w 2319866"/>
                  <a:gd name="connsiteY16" fmla="*/ 106170 h 582016"/>
                  <a:gd name="connsiteX17" fmla="*/ 1397000 w 2319866"/>
                  <a:gd name="connsiteY17" fmla="*/ 283970 h 582016"/>
                  <a:gd name="connsiteX18" fmla="*/ 1490133 w 2319866"/>
                  <a:gd name="connsiteY18" fmla="*/ 537970 h 582016"/>
                  <a:gd name="connsiteX19" fmla="*/ 1913466 w 2319866"/>
                  <a:gd name="connsiteY19" fmla="*/ 436370 h 582016"/>
                  <a:gd name="connsiteX20" fmla="*/ 1964266 w 2319866"/>
                  <a:gd name="connsiteY20" fmla="*/ 199303 h 582016"/>
                  <a:gd name="connsiteX21" fmla="*/ 2082800 w 2319866"/>
                  <a:gd name="connsiteY21" fmla="*/ 89237 h 582016"/>
                  <a:gd name="connsiteX22" fmla="*/ 2294466 w 2319866"/>
                  <a:gd name="connsiteY22" fmla="*/ 275503 h 582016"/>
                  <a:gd name="connsiteX23" fmla="*/ 2142066 w 2319866"/>
                  <a:gd name="connsiteY23" fmla="*/ 427903 h 582016"/>
                  <a:gd name="connsiteX24" fmla="*/ 2319866 w 2319866"/>
                  <a:gd name="connsiteY24" fmla="*/ 521037 h 5820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319866" h="582016">
                    <a:moveTo>
                      <a:pt x="0" y="563370"/>
                    </a:moveTo>
                    <a:cubicBezTo>
                      <a:pt x="64205" y="307253"/>
                      <a:pt x="128411" y="51137"/>
                      <a:pt x="245533" y="4570"/>
                    </a:cubicBezTo>
                    <a:cubicBezTo>
                      <a:pt x="362655" y="-41997"/>
                      <a:pt x="561622" y="282559"/>
                      <a:pt x="702733" y="283970"/>
                    </a:cubicBezTo>
                    <a:cubicBezTo>
                      <a:pt x="843844" y="285381"/>
                      <a:pt x="983545" y="18681"/>
                      <a:pt x="1092200" y="13037"/>
                    </a:cubicBezTo>
                    <a:cubicBezTo>
                      <a:pt x="1200855" y="7393"/>
                      <a:pt x="1354666" y="192248"/>
                      <a:pt x="1354666" y="250103"/>
                    </a:cubicBezTo>
                    <a:cubicBezTo>
                      <a:pt x="1354666" y="307958"/>
                      <a:pt x="1185333" y="388392"/>
                      <a:pt x="1092200" y="360170"/>
                    </a:cubicBezTo>
                    <a:cubicBezTo>
                      <a:pt x="999067" y="331948"/>
                      <a:pt x="890410" y="79359"/>
                      <a:pt x="795866" y="80770"/>
                    </a:cubicBezTo>
                    <a:cubicBezTo>
                      <a:pt x="701322" y="82181"/>
                      <a:pt x="567266" y="289615"/>
                      <a:pt x="524933" y="368637"/>
                    </a:cubicBezTo>
                    <a:cubicBezTo>
                      <a:pt x="482600" y="447659"/>
                      <a:pt x="485422" y="523859"/>
                      <a:pt x="541866" y="554903"/>
                    </a:cubicBezTo>
                    <a:cubicBezTo>
                      <a:pt x="598310" y="585947"/>
                      <a:pt x="798689" y="595825"/>
                      <a:pt x="863600" y="554903"/>
                    </a:cubicBezTo>
                    <a:cubicBezTo>
                      <a:pt x="928511" y="513981"/>
                      <a:pt x="944033" y="343237"/>
                      <a:pt x="931333" y="309370"/>
                    </a:cubicBezTo>
                    <a:cubicBezTo>
                      <a:pt x="918633" y="275503"/>
                      <a:pt x="808567" y="320658"/>
                      <a:pt x="787400" y="351703"/>
                    </a:cubicBezTo>
                    <a:cubicBezTo>
                      <a:pt x="766233" y="382747"/>
                      <a:pt x="749300" y="471648"/>
                      <a:pt x="804333" y="495637"/>
                    </a:cubicBezTo>
                    <a:cubicBezTo>
                      <a:pt x="859366" y="519626"/>
                      <a:pt x="1007533" y="508337"/>
                      <a:pt x="1117600" y="495637"/>
                    </a:cubicBezTo>
                    <a:cubicBezTo>
                      <a:pt x="1227667" y="482937"/>
                      <a:pt x="1377244" y="475881"/>
                      <a:pt x="1464733" y="419437"/>
                    </a:cubicBezTo>
                    <a:cubicBezTo>
                      <a:pt x="1552222" y="362993"/>
                      <a:pt x="1638300" y="209181"/>
                      <a:pt x="1642533" y="156970"/>
                    </a:cubicBezTo>
                    <a:cubicBezTo>
                      <a:pt x="1646766" y="104759"/>
                      <a:pt x="1531055" y="85003"/>
                      <a:pt x="1490133" y="106170"/>
                    </a:cubicBezTo>
                    <a:cubicBezTo>
                      <a:pt x="1449211" y="127337"/>
                      <a:pt x="1397000" y="212003"/>
                      <a:pt x="1397000" y="283970"/>
                    </a:cubicBezTo>
                    <a:cubicBezTo>
                      <a:pt x="1397000" y="355937"/>
                      <a:pt x="1404055" y="512570"/>
                      <a:pt x="1490133" y="537970"/>
                    </a:cubicBezTo>
                    <a:cubicBezTo>
                      <a:pt x="1576211" y="563370"/>
                      <a:pt x="1834444" y="492814"/>
                      <a:pt x="1913466" y="436370"/>
                    </a:cubicBezTo>
                    <a:cubicBezTo>
                      <a:pt x="1992488" y="379925"/>
                      <a:pt x="1936044" y="257158"/>
                      <a:pt x="1964266" y="199303"/>
                    </a:cubicBezTo>
                    <a:cubicBezTo>
                      <a:pt x="1992488" y="141447"/>
                      <a:pt x="2027767" y="76537"/>
                      <a:pt x="2082800" y="89237"/>
                    </a:cubicBezTo>
                    <a:cubicBezTo>
                      <a:pt x="2137833" y="101937"/>
                      <a:pt x="2284588" y="219059"/>
                      <a:pt x="2294466" y="275503"/>
                    </a:cubicBezTo>
                    <a:cubicBezTo>
                      <a:pt x="2304344" y="331947"/>
                      <a:pt x="2137833" y="386981"/>
                      <a:pt x="2142066" y="427903"/>
                    </a:cubicBezTo>
                    <a:cubicBezTo>
                      <a:pt x="2146299" y="468825"/>
                      <a:pt x="2233082" y="494931"/>
                      <a:pt x="2319866" y="521037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7" name="Freeform: Shape 1036">
                <a:extLst>
                  <a:ext uri="{FF2B5EF4-FFF2-40B4-BE49-F238E27FC236}">
                    <a16:creationId xmlns:a16="http://schemas.microsoft.com/office/drawing/2014/main" id="{87E11C9B-AC5F-9769-4ABA-93036F6B00B6}"/>
                  </a:ext>
                </a:extLst>
              </p:cNvPr>
              <p:cNvSpPr/>
              <p:nvPr/>
            </p:nvSpPr>
            <p:spPr>
              <a:xfrm>
                <a:off x="1162334" y="2754382"/>
                <a:ext cx="2035842" cy="696222"/>
              </a:xfrm>
              <a:custGeom>
                <a:avLst/>
                <a:gdLst>
                  <a:gd name="connsiteX0" fmla="*/ 0 w 2035842"/>
                  <a:gd name="connsiteY0" fmla="*/ 696222 h 696222"/>
                  <a:gd name="connsiteX1" fmla="*/ 347133 w 2035842"/>
                  <a:gd name="connsiteY1" fmla="*/ 272888 h 696222"/>
                  <a:gd name="connsiteX2" fmla="*/ 745067 w 2035842"/>
                  <a:gd name="connsiteY2" fmla="*/ 450688 h 696222"/>
                  <a:gd name="connsiteX3" fmla="*/ 541867 w 2035842"/>
                  <a:gd name="connsiteY3" fmla="*/ 679288 h 696222"/>
                  <a:gd name="connsiteX4" fmla="*/ 397933 w 2035842"/>
                  <a:gd name="connsiteY4" fmla="*/ 442222 h 696222"/>
                  <a:gd name="connsiteX5" fmla="*/ 685800 w 2035842"/>
                  <a:gd name="connsiteY5" fmla="*/ 205155 h 696222"/>
                  <a:gd name="connsiteX6" fmla="*/ 1075267 w 2035842"/>
                  <a:gd name="connsiteY6" fmla="*/ 222088 h 696222"/>
                  <a:gd name="connsiteX7" fmla="*/ 1337733 w 2035842"/>
                  <a:gd name="connsiteY7" fmla="*/ 128955 h 696222"/>
                  <a:gd name="connsiteX8" fmla="*/ 1049867 w 2035842"/>
                  <a:gd name="connsiteY8" fmla="*/ 10422 h 696222"/>
                  <a:gd name="connsiteX9" fmla="*/ 829733 w 2035842"/>
                  <a:gd name="connsiteY9" fmla="*/ 416822 h 696222"/>
                  <a:gd name="connsiteX10" fmla="*/ 905933 w 2035842"/>
                  <a:gd name="connsiteY10" fmla="*/ 611555 h 696222"/>
                  <a:gd name="connsiteX11" fmla="*/ 1320800 w 2035842"/>
                  <a:gd name="connsiteY11" fmla="*/ 645422 h 696222"/>
                  <a:gd name="connsiteX12" fmla="*/ 1075267 w 2035842"/>
                  <a:gd name="connsiteY12" fmla="*/ 366022 h 696222"/>
                  <a:gd name="connsiteX13" fmla="*/ 1337733 w 2035842"/>
                  <a:gd name="connsiteY13" fmla="*/ 306755 h 696222"/>
                  <a:gd name="connsiteX14" fmla="*/ 1405467 w 2035842"/>
                  <a:gd name="connsiteY14" fmla="*/ 213622 h 696222"/>
                  <a:gd name="connsiteX15" fmla="*/ 1041400 w 2035842"/>
                  <a:gd name="connsiteY15" fmla="*/ 95088 h 696222"/>
                  <a:gd name="connsiteX16" fmla="*/ 1397000 w 2035842"/>
                  <a:gd name="connsiteY16" fmla="*/ 442222 h 696222"/>
                  <a:gd name="connsiteX17" fmla="*/ 1634067 w 2035842"/>
                  <a:gd name="connsiteY17" fmla="*/ 416822 h 696222"/>
                  <a:gd name="connsiteX18" fmla="*/ 1718733 w 2035842"/>
                  <a:gd name="connsiteY18" fmla="*/ 230555 h 696222"/>
                  <a:gd name="connsiteX19" fmla="*/ 2032000 w 2035842"/>
                  <a:gd name="connsiteY19" fmla="*/ 340622 h 696222"/>
                  <a:gd name="connsiteX20" fmla="*/ 1871133 w 2035842"/>
                  <a:gd name="connsiteY20" fmla="*/ 484555 h 696222"/>
                  <a:gd name="connsiteX21" fmla="*/ 1549400 w 2035842"/>
                  <a:gd name="connsiteY21" fmla="*/ 620022 h 6962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035842" h="696222">
                    <a:moveTo>
                      <a:pt x="0" y="696222"/>
                    </a:moveTo>
                    <a:cubicBezTo>
                      <a:pt x="111477" y="505016"/>
                      <a:pt x="222955" y="313810"/>
                      <a:pt x="347133" y="272888"/>
                    </a:cubicBezTo>
                    <a:cubicBezTo>
                      <a:pt x="471311" y="231966"/>
                      <a:pt x="712611" y="382955"/>
                      <a:pt x="745067" y="450688"/>
                    </a:cubicBezTo>
                    <a:cubicBezTo>
                      <a:pt x="777523" y="518421"/>
                      <a:pt x="599723" y="680699"/>
                      <a:pt x="541867" y="679288"/>
                    </a:cubicBezTo>
                    <a:cubicBezTo>
                      <a:pt x="484011" y="677877"/>
                      <a:pt x="373944" y="521244"/>
                      <a:pt x="397933" y="442222"/>
                    </a:cubicBezTo>
                    <a:cubicBezTo>
                      <a:pt x="421922" y="363200"/>
                      <a:pt x="572911" y="241844"/>
                      <a:pt x="685800" y="205155"/>
                    </a:cubicBezTo>
                    <a:cubicBezTo>
                      <a:pt x="798689" y="168466"/>
                      <a:pt x="966612" y="234788"/>
                      <a:pt x="1075267" y="222088"/>
                    </a:cubicBezTo>
                    <a:cubicBezTo>
                      <a:pt x="1183922" y="209388"/>
                      <a:pt x="1341966" y="164233"/>
                      <a:pt x="1337733" y="128955"/>
                    </a:cubicBezTo>
                    <a:cubicBezTo>
                      <a:pt x="1333500" y="93677"/>
                      <a:pt x="1134534" y="-37556"/>
                      <a:pt x="1049867" y="10422"/>
                    </a:cubicBezTo>
                    <a:cubicBezTo>
                      <a:pt x="965200" y="58400"/>
                      <a:pt x="853722" y="316633"/>
                      <a:pt x="829733" y="416822"/>
                    </a:cubicBezTo>
                    <a:cubicBezTo>
                      <a:pt x="805744" y="517011"/>
                      <a:pt x="824089" y="573455"/>
                      <a:pt x="905933" y="611555"/>
                    </a:cubicBezTo>
                    <a:cubicBezTo>
                      <a:pt x="987777" y="649655"/>
                      <a:pt x="1292578" y="686344"/>
                      <a:pt x="1320800" y="645422"/>
                    </a:cubicBezTo>
                    <a:cubicBezTo>
                      <a:pt x="1349022" y="604500"/>
                      <a:pt x="1072445" y="422467"/>
                      <a:pt x="1075267" y="366022"/>
                    </a:cubicBezTo>
                    <a:cubicBezTo>
                      <a:pt x="1078089" y="309577"/>
                      <a:pt x="1282700" y="332155"/>
                      <a:pt x="1337733" y="306755"/>
                    </a:cubicBezTo>
                    <a:cubicBezTo>
                      <a:pt x="1392766" y="281355"/>
                      <a:pt x="1454856" y="248900"/>
                      <a:pt x="1405467" y="213622"/>
                    </a:cubicBezTo>
                    <a:cubicBezTo>
                      <a:pt x="1356078" y="178344"/>
                      <a:pt x="1042811" y="56988"/>
                      <a:pt x="1041400" y="95088"/>
                    </a:cubicBezTo>
                    <a:cubicBezTo>
                      <a:pt x="1039989" y="133188"/>
                      <a:pt x="1298222" y="388600"/>
                      <a:pt x="1397000" y="442222"/>
                    </a:cubicBezTo>
                    <a:cubicBezTo>
                      <a:pt x="1495778" y="495844"/>
                      <a:pt x="1580445" y="452100"/>
                      <a:pt x="1634067" y="416822"/>
                    </a:cubicBezTo>
                    <a:cubicBezTo>
                      <a:pt x="1687689" y="381544"/>
                      <a:pt x="1652411" y="243255"/>
                      <a:pt x="1718733" y="230555"/>
                    </a:cubicBezTo>
                    <a:cubicBezTo>
                      <a:pt x="1785055" y="217855"/>
                      <a:pt x="2006600" y="298289"/>
                      <a:pt x="2032000" y="340622"/>
                    </a:cubicBezTo>
                    <a:cubicBezTo>
                      <a:pt x="2057400" y="382955"/>
                      <a:pt x="1951566" y="437988"/>
                      <a:pt x="1871133" y="484555"/>
                    </a:cubicBezTo>
                    <a:cubicBezTo>
                      <a:pt x="1790700" y="531122"/>
                      <a:pt x="1601611" y="591800"/>
                      <a:pt x="1549400" y="620022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8" name="Freeform: Shape 1037">
                <a:extLst>
                  <a:ext uri="{FF2B5EF4-FFF2-40B4-BE49-F238E27FC236}">
                    <a16:creationId xmlns:a16="http://schemas.microsoft.com/office/drawing/2014/main" id="{8C22E55C-73B6-D7BC-0017-D96D97B2A05F}"/>
                  </a:ext>
                </a:extLst>
              </p:cNvPr>
              <p:cNvSpPr/>
              <p:nvPr/>
            </p:nvSpPr>
            <p:spPr>
              <a:xfrm>
                <a:off x="1104935" y="3917268"/>
                <a:ext cx="2496990" cy="580028"/>
              </a:xfrm>
              <a:custGeom>
                <a:avLst/>
                <a:gdLst>
                  <a:gd name="connsiteX0" fmla="*/ 0 w 2496990"/>
                  <a:gd name="connsiteY0" fmla="*/ 265910 h 580028"/>
                  <a:gd name="connsiteX1" fmla="*/ 516467 w 2496990"/>
                  <a:gd name="connsiteY1" fmla="*/ 579177 h 580028"/>
                  <a:gd name="connsiteX2" fmla="*/ 838200 w 2496990"/>
                  <a:gd name="connsiteY2" fmla="*/ 181243 h 580028"/>
                  <a:gd name="connsiteX3" fmla="*/ 668867 w 2496990"/>
                  <a:gd name="connsiteY3" fmla="*/ 3443 h 580028"/>
                  <a:gd name="connsiteX4" fmla="*/ 584200 w 2496990"/>
                  <a:gd name="connsiteY4" fmla="*/ 325177 h 580028"/>
                  <a:gd name="connsiteX5" fmla="*/ 990600 w 2496990"/>
                  <a:gd name="connsiteY5" fmla="*/ 308243 h 580028"/>
                  <a:gd name="connsiteX6" fmla="*/ 1117600 w 2496990"/>
                  <a:gd name="connsiteY6" fmla="*/ 62710 h 580028"/>
                  <a:gd name="connsiteX7" fmla="*/ 1413933 w 2496990"/>
                  <a:gd name="connsiteY7" fmla="*/ 147377 h 580028"/>
                  <a:gd name="connsiteX8" fmla="*/ 1718733 w 2496990"/>
                  <a:gd name="connsiteY8" fmla="*/ 291310 h 580028"/>
                  <a:gd name="connsiteX9" fmla="*/ 1921933 w 2496990"/>
                  <a:gd name="connsiteY9" fmla="*/ 88110 h 580028"/>
                  <a:gd name="connsiteX10" fmla="*/ 1786467 w 2496990"/>
                  <a:gd name="connsiteY10" fmla="*/ 11910 h 580028"/>
                  <a:gd name="connsiteX11" fmla="*/ 1710267 w 2496990"/>
                  <a:gd name="connsiteY11" fmla="*/ 198177 h 580028"/>
                  <a:gd name="connsiteX12" fmla="*/ 2023533 w 2496990"/>
                  <a:gd name="connsiteY12" fmla="*/ 308243 h 580028"/>
                  <a:gd name="connsiteX13" fmla="*/ 2489200 w 2496990"/>
                  <a:gd name="connsiteY13" fmla="*/ 291310 h 580028"/>
                  <a:gd name="connsiteX14" fmla="*/ 2302933 w 2496990"/>
                  <a:gd name="connsiteY14" fmla="*/ 486043 h 580028"/>
                  <a:gd name="connsiteX15" fmla="*/ 2142067 w 2496990"/>
                  <a:gd name="connsiteY15" fmla="*/ 113510 h 580028"/>
                  <a:gd name="connsiteX16" fmla="*/ 1735667 w 2496990"/>
                  <a:gd name="connsiteY16" fmla="*/ 452177 h 580028"/>
                  <a:gd name="connsiteX17" fmla="*/ 1278467 w 2496990"/>
                  <a:gd name="connsiteY17" fmla="*/ 443710 h 580028"/>
                  <a:gd name="connsiteX18" fmla="*/ 1219200 w 2496990"/>
                  <a:gd name="connsiteY18" fmla="*/ 274377 h 580028"/>
                  <a:gd name="connsiteX19" fmla="*/ 1388533 w 2496990"/>
                  <a:gd name="connsiteY19" fmla="*/ 223577 h 5800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496990" h="580028">
                    <a:moveTo>
                      <a:pt x="0" y="265910"/>
                    </a:moveTo>
                    <a:cubicBezTo>
                      <a:pt x="188383" y="429599"/>
                      <a:pt x="376767" y="593288"/>
                      <a:pt x="516467" y="579177"/>
                    </a:cubicBezTo>
                    <a:cubicBezTo>
                      <a:pt x="656167" y="565066"/>
                      <a:pt x="812800" y="277199"/>
                      <a:pt x="838200" y="181243"/>
                    </a:cubicBezTo>
                    <a:cubicBezTo>
                      <a:pt x="863600" y="85287"/>
                      <a:pt x="711200" y="-20546"/>
                      <a:pt x="668867" y="3443"/>
                    </a:cubicBezTo>
                    <a:cubicBezTo>
                      <a:pt x="626534" y="27432"/>
                      <a:pt x="530578" y="274377"/>
                      <a:pt x="584200" y="325177"/>
                    </a:cubicBezTo>
                    <a:cubicBezTo>
                      <a:pt x="637822" y="375977"/>
                      <a:pt x="901700" y="351988"/>
                      <a:pt x="990600" y="308243"/>
                    </a:cubicBezTo>
                    <a:cubicBezTo>
                      <a:pt x="1079500" y="264498"/>
                      <a:pt x="1047044" y="89521"/>
                      <a:pt x="1117600" y="62710"/>
                    </a:cubicBezTo>
                    <a:cubicBezTo>
                      <a:pt x="1188156" y="35899"/>
                      <a:pt x="1313744" y="109277"/>
                      <a:pt x="1413933" y="147377"/>
                    </a:cubicBezTo>
                    <a:cubicBezTo>
                      <a:pt x="1514122" y="185477"/>
                      <a:pt x="1634066" y="301188"/>
                      <a:pt x="1718733" y="291310"/>
                    </a:cubicBezTo>
                    <a:cubicBezTo>
                      <a:pt x="1803400" y="281432"/>
                      <a:pt x="1910644" y="134677"/>
                      <a:pt x="1921933" y="88110"/>
                    </a:cubicBezTo>
                    <a:cubicBezTo>
                      <a:pt x="1933222" y="41543"/>
                      <a:pt x="1821745" y="-6434"/>
                      <a:pt x="1786467" y="11910"/>
                    </a:cubicBezTo>
                    <a:cubicBezTo>
                      <a:pt x="1751189" y="30254"/>
                      <a:pt x="1670756" y="148788"/>
                      <a:pt x="1710267" y="198177"/>
                    </a:cubicBezTo>
                    <a:cubicBezTo>
                      <a:pt x="1749778" y="247566"/>
                      <a:pt x="1893711" y="292721"/>
                      <a:pt x="2023533" y="308243"/>
                    </a:cubicBezTo>
                    <a:cubicBezTo>
                      <a:pt x="2153355" y="323765"/>
                      <a:pt x="2442633" y="261677"/>
                      <a:pt x="2489200" y="291310"/>
                    </a:cubicBezTo>
                    <a:cubicBezTo>
                      <a:pt x="2535767" y="320943"/>
                      <a:pt x="2360789" y="515676"/>
                      <a:pt x="2302933" y="486043"/>
                    </a:cubicBezTo>
                    <a:cubicBezTo>
                      <a:pt x="2245078" y="456410"/>
                      <a:pt x="2236611" y="119154"/>
                      <a:pt x="2142067" y="113510"/>
                    </a:cubicBezTo>
                    <a:cubicBezTo>
                      <a:pt x="2047523" y="107866"/>
                      <a:pt x="1879600" y="397144"/>
                      <a:pt x="1735667" y="452177"/>
                    </a:cubicBezTo>
                    <a:cubicBezTo>
                      <a:pt x="1591734" y="507210"/>
                      <a:pt x="1364545" y="473343"/>
                      <a:pt x="1278467" y="443710"/>
                    </a:cubicBezTo>
                    <a:cubicBezTo>
                      <a:pt x="1192389" y="414077"/>
                      <a:pt x="1200856" y="311066"/>
                      <a:pt x="1219200" y="274377"/>
                    </a:cubicBezTo>
                    <a:cubicBezTo>
                      <a:pt x="1237544" y="237688"/>
                      <a:pt x="1370189" y="247566"/>
                      <a:pt x="1388533" y="223577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9" name="Freeform: Shape 1038">
                <a:extLst>
                  <a:ext uri="{FF2B5EF4-FFF2-40B4-BE49-F238E27FC236}">
                    <a16:creationId xmlns:a16="http://schemas.microsoft.com/office/drawing/2014/main" id="{B37068DA-794B-3EAF-301E-4C2792E790AF}"/>
                  </a:ext>
                </a:extLst>
              </p:cNvPr>
              <p:cNvSpPr/>
              <p:nvPr/>
            </p:nvSpPr>
            <p:spPr>
              <a:xfrm>
                <a:off x="1058014" y="2020960"/>
                <a:ext cx="2016565" cy="477166"/>
              </a:xfrm>
              <a:custGeom>
                <a:avLst/>
                <a:gdLst>
                  <a:gd name="connsiteX0" fmla="*/ 0 w 2016565"/>
                  <a:gd name="connsiteY0" fmla="*/ 70529 h 477166"/>
                  <a:gd name="connsiteX1" fmla="*/ 211667 w 2016565"/>
                  <a:gd name="connsiteY1" fmla="*/ 349929 h 477166"/>
                  <a:gd name="connsiteX2" fmla="*/ 533400 w 2016565"/>
                  <a:gd name="connsiteY2" fmla="*/ 155196 h 477166"/>
                  <a:gd name="connsiteX3" fmla="*/ 651934 w 2016565"/>
                  <a:gd name="connsiteY3" fmla="*/ 332996 h 477166"/>
                  <a:gd name="connsiteX4" fmla="*/ 914400 w 2016565"/>
                  <a:gd name="connsiteY4" fmla="*/ 172129 h 477166"/>
                  <a:gd name="connsiteX5" fmla="*/ 1126067 w 2016565"/>
                  <a:gd name="connsiteY5" fmla="*/ 299129 h 477166"/>
                  <a:gd name="connsiteX6" fmla="*/ 1354667 w 2016565"/>
                  <a:gd name="connsiteY6" fmla="*/ 112863 h 477166"/>
                  <a:gd name="connsiteX7" fmla="*/ 1701800 w 2016565"/>
                  <a:gd name="connsiteY7" fmla="*/ 290663 h 477166"/>
                  <a:gd name="connsiteX8" fmla="*/ 1938867 w 2016565"/>
                  <a:gd name="connsiteY8" fmla="*/ 163663 h 477166"/>
                  <a:gd name="connsiteX9" fmla="*/ 1820334 w 2016565"/>
                  <a:gd name="connsiteY9" fmla="*/ 2796 h 477166"/>
                  <a:gd name="connsiteX10" fmla="*/ 1693334 w 2016565"/>
                  <a:gd name="connsiteY10" fmla="*/ 307596 h 477166"/>
                  <a:gd name="connsiteX11" fmla="*/ 1879600 w 2016565"/>
                  <a:gd name="connsiteY11" fmla="*/ 476929 h 477166"/>
                  <a:gd name="connsiteX12" fmla="*/ 2006600 w 2016565"/>
                  <a:gd name="connsiteY12" fmla="*/ 273729 h 477166"/>
                  <a:gd name="connsiteX13" fmla="*/ 1608667 w 2016565"/>
                  <a:gd name="connsiteY13" fmla="*/ 78996 h 477166"/>
                  <a:gd name="connsiteX14" fmla="*/ 1278467 w 2016565"/>
                  <a:gd name="connsiteY14" fmla="*/ 332996 h 477166"/>
                  <a:gd name="connsiteX15" fmla="*/ 1083734 w 2016565"/>
                  <a:gd name="connsiteY15" fmla="*/ 146729 h 477166"/>
                  <a:gd name="connsiteX16" fmla="*/ 795867 w 2016565"/>
                  <a:gd name="connsiteY16" fmla="*/ 163663 h 477166"/>
                  <a:gd name="connsiteX17" fmla="*/ 897467 w 2016565"/>
                  <a:gd name="connsiteY17" fmla="*/ 409196 h 477166"/>
                  <a:gd name="connsiteX18" fmla="*/ 1413934 w 2016565"/>
                  <a:gd name="connsiteY18" fmla="*/ 392263 h 477166"/>
                  <a:gd name="connsiteX19" fmla="*/ 1388534 w 2016565"/>
                  <a:gd name="connsiteY19" fmla="*/ 205996 h 4771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016565" h="477166">
                    <a:moveTo>
                      <a:pt x="0" y="70529"/>
                    </a:moveTo>
                    <a:cubicBezTo>
                      <a:pt x="61383" y="203173"/>
                      <a:pt x="122767" y="335818"/>
                      <a:pt x="211667" y="349929"/>
                    </a:cubicBezTo>
                    <a:cubicBezTo>
                      <a:pt x="300567" y="364040"/>
                      <a:pt x="460022" y="158018"/>
                      <a:pt x="533400" y="155196"/>
                    </a:cubicBezTo>
                    <a:cubicBezTo>
                      <a:pt x="606778" y="152374"/>
                      <a:pt x="588434" y="330174"/>
                      <a:pt x="651934" y="332996"/>
                    </a:cubicBezTo>
                    <a:cubicBezTo>
                      <a:pt x="715434" y="335818"/>
                      <a:pt x="835378" y="177773"/>
                      <a:pt x="914400" y="172129"/>
                    </a:cubicBezTo>
                    <a:cubicBezTo>
                      <a:pt x="993422" y="166485"/>
                      <a:pt x="1052689" y="309007"/>
                      <a:pt x="1126067" y="299129"/>
                    </a:cubicBezTo>
                    <a:cubicBezTo>
                      <a:pt x="1199445" y="289251"/>
                      <a:pt x="1258712" y="114274"/>
                      <a:pt x="1354667" y="112863"/>
                    </a:cubicBezTo>
                    <a:cubicBezTo>
                      <a:pt x="1450622" y="111452"/>
                      <a:pt x="1604433" y="282196"/>
                      <a:pt x="1701800" y="290663"/>
                    </a:cubicBezTo>
                    <a:cubicBezTo>
                      <a:pt x="1799167" y="299130"/>
                      <a:pt x="1919111" y="211641"/>
                      <a:pt x="1938867" y="163663"/>
                    </a:cubicBezTo>
                    <a:cubicBezTo>
                      <a:pt x="1958623" y="115685"/>
                      <a:pt x="1861256" y="-21193"/>
                      <a:pt x="1820334" y="2796"/>
                    </a:cubicBezTo>
                    <a:cubicBezTo>
                      <a:pt x="1779412" y="26785"/>
                      <a:pt x="1683456" y="228574"/>
                      <a:pt x="1693334" y="307596"/>
                    </a:cubicBezTo>
                    <a:cubicBezTo>
                      <a:pt x="1703212" y="386618"/>
                      <a:pt x="1827389" y="482574"/>
                      <a:pt x="1879600" y="476929"/>
                    </a:cubicBezTo>
                    <a:cubicBezTo>
                      <a:pt x="1931811" y="471285"/>
                      <a:pt x="2051755" y="340051"/>
                      <a:pt x="2006600" y="273729"/>
                    </a:cubicBezTo>
                    <a:cubicBezTo>
                      <a:pt x="1961445" y="207407"/>
                      <a:pt x="1730023" y="69118"/>
                      <a:pt x="1608667" y="78996"/>
                    </a:cubicBezTo>
                    <a:cubicBezTo>
                      <a:pt x="1487312" y="88874"/>
                      <a:pt x="1365956" y="321707"/>
                      <a:pt x="1278467" y="332996"/>
                    </a:cubicBezTo>
                    <a:cubicBezTo>
                      <a:pt x="1190978" y="344285"/>
                      <a:pt x="1164167" y="174951"/>
                      <a:pt x="1083734" y="146729"/>
                    </a:cubicBezTo>
                    <a:cubicBezTo>
                      <a:pt x="1003301" y="118507"/>
                      <a:pt x="826911" y="119919"/>
                      <a:pt x="795867" y="163663"/>
                    </a:cubicBezTo>
                    <a:cubicBezTo>
                      <a:pt x="764823" y="207407"/>
                      <a:pt x="794456" y="371096"/>
                      <a:pt x="897467" y="409196"/>
                    </a:cubicBezTo>
                    <a:cubicBezTo>
                      <a:pt x="1000478" y="447296"/>
                      <a:pt x="1332090" y="426130"/>
                      <a:pt x="1413934" y="392263"/>
                    </a:cubicBezTo>
                    <a:cubicBezTo>
                      <a:pt x="1495778" y="358396"/>
                      <a:pt x="1442156" y="282196"/>
                      <a:pt x="1388534" y="205996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0" name="Freeform: Shape 1039">
                <a:extLst>
                  <a:ext uri="{FF2B5EF4-FFF2-40B4-BE49-F238E27FC236}">
                    <a16:creationId xmlns:a16="http://schemas.microsoft.com/office/drawing/2014/main" id="{AFC13EFE-9C8C-D7D9-102D-1D92FE5CD5EE}"/>
                  </a:ext>
                </a:extLst>
              </p:cNvPr>
              <p:cNvSpPr/>
              <p:nvPr/>
            </p:nvSpPr>
            <p:spPr>
              <a:xfrm>
                <a:off x="1058014" y="5302897"/>
                <a:ext cx="2396097" cy="730047"/>
              </a:xfrm>
              <a:custGeom>
                <a:avLst/>
                <a:gdLst>
                  <a:gd name="connsiteX0" fmla="*/ 0 w 2396097"/>
                  <a:gd name="connsiteY0" fmla="*/ 364703 h 730047"/>
                  <a:gd name="connsiteX1" fmla="*/ 389466 w 2396097"/>
                  <a:gd name="connsiteY1" fmla="*/ 280037 h 730047"/>
                  <a:gd name="connsiteX2" fmla="*/ 668866 w 2396097"/>
                  <a:gd name="connsiteY2" fmla="*/ 347770 h 730047"/>
                  <a:gd name="connsiteX3" fmla="*/ 965200 w 2396097"/>
                  <a:gd name="connsiteY3" fmla="*/ 339303 h 730047"/>
                  <a:gd name="connsiteX4" fmla="*/ 1126066 w 2396097"/>
                  <a:gd name="connsiteY4" fmla="*/ 491703 h 730047"/>
                  <a:gd name="connsiteX5" fmla="*/ 1363133 w 2396097"/>
                  <a:gd name="connsiteY5" fmla="*/ 440903 h 730047"/>
                  <a:gd name="connsiteX6" fmla="*/ 1625600 w 2396097"/>
                  <a:gd name="connsiteY6" fmla="*/ 415503 h 730047"/>
                  <a:gd name="connsiteX7" fmla="*/ 1938866 w 2396097"/>
                  <a:gd name="connsiteY7" fmla="*/ 508637 h 730047"/>
                  <a:gd name="connsiteX8" fmla="*/ 2192866 w 2396097"/>
                  <a:gd name="connsiteY8" fmla="*/ 491703 h 730047"/>
                  <a:gd name="connsiteX9" fmla="*/ 2201333 w 2396097"/>
                  <a:gd name="connsiteY9" fmla="*/ 313903 h 730047"/>
                  <a:gd name="connsiteX10" fmla="*/ 2108200 w 2396097"/>
                  <a:gd name="connsiteY10" fmla="*/ 127637 h 730047"/>
                  <a:gd name="connsiteX11" fmla="*/ 1854200 w 2396097"/>
                  <a:gd name="connsiteY11" fmla="*/ 220770 h 730047"/>
                  <a:gd name="connsiteX12" fmla="*/ 1930400 w 2396097"/>
                  <a:gd name="connsiteY12" fmla="*/ 474770 h 730047"/>
                  <a:gd name="connsiteX13" fmla="*/ 2133600 w 2396097"/>
                  <a:gd name="connsiteY13" fmla="*/ 728770 h 730047"/>
                  <a:gd name="connsiteX14" fmla="*/ 2396066 w 2396097"/>
                  <a:gd name="connsiteY14" fmla="*/ 559437 h 730047"/>
                  <a:gd name="connsiteX15" fmla="*/ 2116666 w 2396097"/>
                  <a:gd name="connsiteY15" fmla="*/ 263103 h 730047"/>
                  <a:gd name="connsiteX16" fmla="*/ 2048933 w 2396097"/>
                  <a:gd name="connsiteY16" fmla="*/ 457837 h 730047"/>
                  <a:gd name="connsiteX17" fmla="*/ 1710266 w 2396097"/>
                  <a:gd name="connsiteY17" fmla="*/ 440903 h 730047"/>
                  <a:gd name="connsiteX18" fmla="*/ 1557866 w 2396097"/>
                  <a:gd name="connsiteY18" fmla="*/ 263103 h 730047"/>
                  <a:gd name="connsiteX19" fmla="*/ 1143000 w 2396097"/>
                  <a:gd name="connsiteY19" fmla="*/ 322370 h 730047"/>
                  <a:gd name="connsiteX20" fmla="*/ 982133 w 2396097"/>
                  <a:gd name="connsiteY20" fmla="*/ 474770 h 730047"/>
                  <a:gd name="connsiteX21" fmla="*/ 635000 w 2396097"/>
                  <a:gd name="connsiteY21" fmla="*/ 288503 h 730047"/>
                  <a:gd name="connsiteX22" fmla="*/ 736600 w 2396097"/>
                  <a:gd name="connsiteY22" fmla="*/ 637 h 730047"/>
                  <a:gd name="connsiteX23" fmla="*/ 296333 w 2396097"/>
                  <a:gd name="connsiteY23" fmla="*/ 220770 h 730047"/>
                  <a:gd name="connsiteX24" fmla="*/ 431800 w 2396097"/>
                  <a:gd name="connsiteY24" fmla="*/ 542503 h 730047"/>
                  <a:gd name="connsiteX25" fmla="*/ 795866 w 2396097"/>
                  <a:gd name="connsiteY25" fmla="*/ 542503 h 730047"/>
                  <a:gd name="connsiteX26" fmla="*/ 1058333 w 2396097"/>
                  <a:gd name="connsiteY26" fmla="*/ 195370 h 730047"/>
                  <a:gd name="connsiteX27" fmla="*/ 677333 w 2396097"/>
                  <a:gd name="connsiteY27" fmla="*/ 93770 h 730047"/>
                  <a:gd name="connsiteX28" fmla="*/ 533400 w 2396097"/>
                  <a:gd name="connsiteY28" fmla="*/ 330837 h 730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2396097" h="730047">
                    <a:moveTo>
                      <a:pt x="0" y="364703"/>
                    </a:moveTo>
                    <a:cubicBezTo>
                      <a:pt x="138994" y="323781"/>
                      <a:pt x="277988" y="282859"/>
                      <a:pt x="389466" y="280037"/>
                    </a:cubicBezTo>
                    <a:cubicBezTo>
                      <a:pt x="500944" y="277215"/>
                      <a:pt x="572910" y="337892"/>
                      <a:pt x="668866" y="347770"/>
                    </a:cubicBezTo>
                    <a:cubicBezTo>
                      <a:pt x="764822" y="357648"/>
                      <a:pt x="889000" y="315314"/>
                      <a:pt x="965200" y="339303"/>
                    </a:cubicBezTo>
                    <a:cubicBezTo>
                      <a:pt x="1041400" y="363292"/>
                      <a:pt x="1059744" y="474770"/>
                      <a:pt x="1126066" y="491703"/>
                    </a:cubicBezTo>
                    <a:cubicBezTo>
                      <a:pt x="1192388" y="508636"/>
                      <a:pt x="1279877" y="453603"/>
                      <a:pt x="1363133" y="440903"/>
                    </a:cubicBezTo>
                    <a:cubicBezTo>
                      <a:pt x="1446389" y="428203"/>
                      <a:pt x="1529645" y="404214"/>
                      <a:pt x="1625600" y="415503"/>
                    </a:cubicBezTo>
                    <a:cubicBezTo>
                      <a:pt x="1721555" y="426792"/>
                      <a:pt x="1844322" y="495937"/>
                      <a:pt x="1938866" y="508637"/>
                    </a:cubicBezTo>
                    <a:cubicBezTo>
                      <a:pt x="2033410" y="521337"/>
                      <a:pt x="2149122" y="524159"/>
                      <a:pt x="2192866" y="491703"/>
                    </a:cubicBezTo>
                    <a:cubicBezTo>
                      <a:pt x="2236610" y="459247"/>
                      <a:pt x="2215444" y="374581"/>
                      <a:pt x="2201333" y="313903"/>
                    </a:cubicBezTo>
                    <a:cubicBezTo>
                      <a:pt x="2187222" y="253225"/>
                      <a:pt x="2166055" y="143159"/>
                      <a:pt x="2108200" y="127637"/>
                    </a:cubicBezTo>
                    <a:cubicBezTo>
                      <a:pt x="2050345" y="112115"/>
                      <a:pt x="1883833" y="162914"/>
                      <a:pt x="1854200" y="220770"/>
                    </a:cubicBezTo>
                    <a:cubicBezTo>
                      <a:pt x="1824567" y="278625"/>
                      <a:pt x="1883833" y="390103"/>
                      <a:pt x="1930400" y="474770"/>
                    </a:cubicBezTo>
                    <a:cubicBezTo>
                      <a:pt x="1976967" y="559437"/>
                      <a:pt x="2055989" y="714659"/>
                      <a:pt x="2133600" y="728770"/>
                    </a:cubicBezTo>
                    <a:cubicBezTo>
                      <a:pt x="2211211" y="742881"/>
                      <a:pt x="2398888" y="637048"/>
                      <a:pt x="2396066" y="559437"/>
                    </a:cubicBezTo>
                    <a:cubicBezTo>
                      <a:pt x="2393244" y="481826"/>
                      <a:pt x="2174521" y="280036"/>
                      <a:pt x="2116666" y="263103"/>
                    </a:cubicBezTo>
                    <a:cubicBezTo>
                      <a:pt x="2058811" y="246170"/>
                      <a:pt x="2116666" y="428204"/>
                      <a:pt x="2048933" y="457837"/>
                    </a:cubicBezTo>
                    <a:cubicBezTo>
                      <a:pt x="1981200" y="487470"/>
                      <a:pt x="1792110" y="473359"/>
                      <a:pt x="1710266" y="440903"/>
                    </a:cubicBezTo>
                    <a:cubicBezTo>
                      <a:pt x="1628422" y="408447"/>
                      <a:pt x="1652410" y="282858"/>
                      <a:pt x="1557866" y="263103"/>
                    </a:cubicBezTo>
                    <a:cubicBezTo>
                      <a:pt x="1463322" y="243348"/>
                      <a:pt x="1238956" y="287092"/>
                      <a:pt x="1143000" y="322370"/>
                    </a:cubicBezTo>
                    <a:cubicBezTo>
                      <a:pt x="1047045" y="357648"/>
                      <a:pt x="1066800" y="480414"/>
                      <a:pt x="982133" y="474770"/>
                    </a:cubicBezTo>
                    <a:cubicBezTo>
                      <a:pt x="897466" y="469126"/>
                      <a:pt x="675922" y="367525"/>
                      <a:pt x="635000" y="288503"/>
                    </a:cubicBezTo>
                    <a:cubicBezTo>
                      <a:pt x="594078" y="209481"/>
                      <a:pt x="793044" y="11926"/>
                      <a:pt x="736600" y="637"/>
                    </a:cubicBezTo>
                    <a:cubicBezTo>
                      <a:pt x="680156" y="-10652"/>
                      <a:pt x="347133" y="130459"/>
                      <a:pt x="296333" y="220770"/>
                    </a:cubicBezTo>
                    <a:cubicBezTo>
                      <a:pt x="245533" y="311081"/>
                      <a:pt x="348545" y="488881"/>
                      <a:pt x="431800" y="542503"/>
                    </a:cubicBezTo>
                    <a:cubicBezTo>
                      <a:pt x="515055" y="596125"/>
                      <a:pt x="691444" y="600358"/>
                      <a:pt x="795866" y="542503"/>
                    </a:cubicBezTo>
                    <a:cubicBezTo>
                      <a:pt x="900288" y="484648"/>
                      <a:pt x="1078088" y="270159"/>
                      <a:pt x="1058333" y="195370"/>
                    </a:cubicBezTo>
                    <a:cubicBezTo>
                      <a:pt x="1038578" y="120581"/>
                      <a:pt x="764822" y="71192"/>
                      <a:pt x="677333" y="93770"/>
                    </a:cubicBezTo>
                    <a:cubicBezTo>
                      <a:pt x="589844" y="116348"/>
                      <a:pt x="553155" y="292737"/>
                      <a:pt x="533400" y="330837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1" name="Freeform: Shape 1040">
                <a:extLst>
                  <a:ext uri="{FF2B5EF4-FFF2-40B4-BE49-F238E27FC236}">
                    <a16:creationId xmlns:a16="http://schemas.microsoft.com/office/drawing/2014/main" id="{AB785DFF-37CD-CC33-3256-863B2103CA1E}"/>
                  </a:ext>
                </a:extLst>
              </p:cNvPr>
              <p:cNvSpPr/>
              <p:nvPr/>
            </p:nvSpPr>
            <p:spPr>
              <a:xfrm>
                <a:off x="1141071" y="4953520"/>
                <a:ext cx="2118300" cy="411297"/>
              </a:xfrm>
              <a:custGeom>
                <a:avLst/>
                <a:gdLst>
                  <a:gd name="connsiteX0" fmla="*/ 0 w 2118300"/>
                  <a:gd name="connsiteY0" fmla="*/ 162469 h 411297"/>
                  <a:gd name="connsiteX1" fmla="*/ 423333 w 2118300"/>
                  <a:gd name="connsiteY1" fmla="*/ 323336 h 411297"/>
                  <a:gd name="connsiteX2" fmla="*/ 626533 w 2118300"/>
                  <a:gd name="connsiteY2" fmla="*/ 35469 h 411297"/>
                  <a:gd name="connsiteX3" fmla="*/ 321733 w 2118300"/>
                  <a:gd name="connsiteY3" fmla="*/ 230202 h 411297"/>
                  <a:gd name="connsiteX4" fmla="*/ 872066 w 2118300"/>
                  <a:gd name="connsiteY4" fmla="*/ 391069 h 411297"/>
                  <a:gd name="connsiteX5" fmla="*/ 948266 w 2118300"/>
                  <a:gd name="connsiteY5" fmla="*/ 27002 h 411297"/>
                  <a:gd name="connsiteX6" fmla="*/ 905933 w 2118300"/>
                  <a:gd name="connsiteY6" fmla="*/ 323336 h 411297"/>
                  <a:gd name="connsiteX7" fmla="*/ 1303866 w 2118300"/>
                  <a:gd name="connsiteY7" fmla="*/ 348736 h 411297"/>
                  <a:gd name="connsiteX8" fmla="*/ 1261533 w 2118300"/>
                  <a:gd name="connsiteY8" fmla="*/ 1602 h 411297"/>
                  <a:gd name="connsiteX9" fmla="*/ 1109133 w 2118300"/>
                  <a:gd name="connsiteY9" fmla="*/ 221736 h 411297"/>
                  <a:gd name="connsiteX10" fmla="*/ 1701800 w 2118300"/>
                  <a:gd name="connsiteY10" fmla="*/ 281002 h 411297"/>
                  <a:gd name="connsiteX11" fmla="*/ 1659466 w 2118300"/>
                  <a:gd name="connsiteY11" fmla="*/ 43936 h 411297"/>
                  <a:gd name="connsiteX12" fmla="*/ 1473200 w 2118300"/>
                  <a:gd name="connsiteY12" fmla="*/ 374136 h 411297"/>
                  <a:gd name="connsiteX13" fmla="*/ 2065866 w 2118300"/>
                  <a:gd name="connsiteY13" fmla="*/ 374136 h 411297"/>
                  <a:gd name="connsiteX14" fmla="*/ 2065866 w 2118300"/>
                  <a:gd name="connsiteY14" fmla="*/ 111669 h 411297"/>
                  <a:gd name="connsiteX15" fmla="*/ 1862666 w 2118300"/>
                  <a:gd name="connsiteY15" fmla="*/ 247136 h 4112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118300" h="411297">
                    <a:moveTo>
                      <a:pt x="0" y="162469"/>
                    </a:moveTo>
                    <a:cubicBezTo>
                      <a:pt x="159455" y="253486"/>
                      <a:pt x="318911" y="344503"/>
                      <a:pt x="423333" y="323336"/>
                    </a:cubicBezTo>
                    <a:cubicBezTo>
                      <a:pt x="527755" y="302169"/>
                      <a:pt x="643466" y="50991"/>
                      <a:pt x="626533" y="35469"/>
                    </a:cubicBezTo>
                    <a:cubicBezTo>
                      <a:pt x="609600" y="19947"/>
                      <a:pt x="280811" y="170935"/>
                      <a:pt x="321733" y="230202"/>
                    </a:cubicBezTo>
                    <a:cubicBezTo>
                      <a:pt x="362655" y="289469"/>
                      <a:pt x="767644" y="424936"/>
                      <a:pt x="872066" y="391069"/>
                    </a:cubicBezTo>
                    <a:cubicBezTo>
                      <a:pt x="976488" y="357202"/>
                      <a:pt x="942622" y="38291"/>
                      <a:pt x="948266" y="27002"/>
                    </a:cubicBezTo>
                    <a:cubicBezTo>
                      <a:pt x="953910" y="15713"/>
                      <a:pt x="846666" y="269714"/>
                      <a:pt x="905933" y="323336"/>
                    </a:cubicBezTo>
                    <a:cubicBezTo>
                      <a:pt x="965200" y="376958"/>
                      <a:pt x="1244599" y="402358"/>
                      <a:pt x="1303866" y="348736"/>
                    </a:cubicBezTo>
                    <a:cubicBezTo>
                      <a:pt x="1363133" y="295114"/>
                      <a:pt x="1293988" y="22769"/>
                      <a:pt x="1261533" y="1602"/>
                    </a:cubicBezTo>
                    <a:cubicBezTo>
                      <a:pt x="1229078" y="-19565"/>
                      <a:pt x="1035755" y="175169"/>
                      <a:pt x="1109133" y="221736"/>
                    </a:cubicBezTo>
                    <a:cubicBezTo>
                      <a:pt x="1182511" y="268303"/>
                      <a:pt x="1610078" y="310635"/>
                      <a:pt x="1701800" y="281002"/>
                    </a:cubicBezTo>
                    <a:cubicBezTo>
                      <a:pt x="1793522" y="251369"/>
                      <a:pt x="1697566" y="28414"/>
                      <a:pt x="1659466" y="43936"/>
                    </a:cubicBezTo>
                    <a:cubicBezTo>
                      <a:pt x="1621366" y="59458"/>
                      <a:pt x="1405467" y="319103"/>
                      <a:pt x="1473200" y="374136"/>
                    </a:cubicBezTo>
                    <a:cubicBezTo>
                      <a:pt x="1540933" y="429169"/>
                      <a:pt x="1967088" y="417881"/>
                      <a:pt x="2065866" y="374136"/>
                    </a:cubicBezTo>
                    <a:cubicBezTo>
                      <a:pt x="2164644" y="330392"/>
                      <a:pt x="2099733" y="132836"/>
                      <a:pt x="2065866" y="111669"/>
                    </a:cubicBezTo>
                    <a:cubicBezTo>
                      <a:pt x="2031999" y="90502"/>
                      <a:pt x="1947332" y="168819"/>
                      <a:pt x="1862666" y="247136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2" name="Freeform: Shape 1041">
                <a:extLst>
                  <a:ext uri="{FF2B5EF4-FFF2-40B4-BE49-F238E27FC236}">
                    <a16:creationId xmlns:a16="http://schemas.microsoft.com/office/drawing/2014/main" id="{4A5BA535-B436-8744-272C-1D8123F5B6F5}"/>
                  </a:ext>
                </a:extLst>
              </p:cNvPr>
              <p:cNvSpPr/>
              <p:nvPr/>
            </p:nvSpPr>
            <p:spPr>
              <a:xfrm>
                <a:off x="1162334" y="2459509"/>
                <a:ext cx="2328334" cy="376909"/>
              </a:xfrm>
              <a:custGeom>
                <a:avLst/>
                <a:gdLst>
                  <a:gd name="connsiteX0" fmla="*/ 0 w 2328334"/>
                  <a:gd name="connsiteY0" fmla="*/ 275309 h 376909"/>
                  <a:gd name="connsiteX1" fmla="*/ 414867 w 2328334"/>
                  <a:gd name="connsiteY1" fmla="*/ 309176 h 376909"/>
                  <a:gd name="connsiteX2" fmla="*/ 448734 w 2328334"/>
                  <a:gd name="connsiteY2" fmla="*/ 46709 h 376909"/>
                  <a:gd name="connsiteX3" fmla="*/ 287867 w 2328334"/>
                  <a:gd name="connsiteY3" fmla="*/ 207576 h 376909"/>
                  <a:gd name="connsiteX4" fmla="*/ 558800 w 2328334"/>
                  <a:gd name="connsiteY4" fmla="*/ 376909 h 376909"/>
                  <a:gd name="connsiteX5" fmla="*/ 778934 w 2328334"/>
                  <a:gd name="connsiteY5" fmla="*/ 207576 h 376909"/>
                  <a:gd name="connsiteX6" fmla="*/ 702734 w 2328334"/>
                  <a:gd name="connsiteY6" fmla="*/ 55176 h 376909"/>
                  <a:gd name="connsiteX7" fmla="*/ 982134 w 2328334"/>
                  <a:gd name="connsiteY7" fmla="*/ 12842 h 376909"/>
                  <a:gd name="connsiteX8" fmla="*/ 1032934 w 2328334"/>
                  <a:gd name="connsiteY8" fmla="*/ 266842 h 376909"/>
                  <a:gd name="connsiteX9" fmla="*/ 812800 w 2328334"/>
                  <a:gd name="connsiteY9" fmla="*/ 300709 h 376909"/>
                  <a:gd name="connsiteX10" fmla="*/ 626534 w 2328334"/>
                  <a:gd name="connsiteY10" fmla="*/ 148309 h 376909"/>
                  <a:gd name="connsiteX11" fmla="*/ 1227667 w 2328334"/>
                  <a:gd name="connsiteY11" fmla="*/ 105976 h 376909"/>
                  <a:gd name="connsiteX12" fmla="*/ 1532467 w 2328334"/>
                  <a:gd name="connsiteY12" fmla="*/ 300709 h 376909"/>
                  <a:gd name="connsiteX13" fmla="*/ 1845734 w 2328334"/>
                  <a:gd name="connsiteY13" fmla="*/ 131376 h 376909"/>
                  <a:gd name="connsiteX14" fmla="*/ 2328334 w 2328334"/>
                  <a:gd name="connsiteY14" fmla="*/ 224509 h 3769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328334" h="376909">
                    <a:moveTo>
                      <a:pt x="0" y="275309"/>
                    </a:moveTo>
                    <a:cubicBezTo>
                      <a:pt x="170039" y="311292"/>
                      <a:pt x="340078" y="347276"/>
                      <a:pt x="414867" y="309176"/>
                    </a:cubicBezTo>
                    <a:cubicBezTo>
                      <a:pt x="489656" y="271076"/>
                      <a:pt x="469901" y="63642"/>
                      <a:pt x="448734" y="46709"/>
                    </a:cubicBezTo>
                    <a:cubicBezTo>
                      <a:pt x="427567" y="29776"/>
                      <a:pt x="269523" y="152543"/>
                      <a:pt x="287867" y="207576"/>
                    </a:cubicBezTo>
                    <a:cubicBezTo>
                      <a:pt x="306211" y="262609"/>
                      <a:pt x="476956" y="376909"/>
                      <a:pt x="558800" y="376909"/>
                    </a:cubicBezTo>
                    <a:cubicBezTo>
                      <a:pt x="640644" y="376909"/>
                      <a:pt x="754945" y="261198"/>
                      <a:pt x="778934" y="207576"/>
                    </a:cubicBezTo>
                    <a:cubicBezTo>
                      <a:pt x="802923" y="153954"/>
                      <a:pt x="668867" y="87632"/>
                      <a:pt x="702734" y="55176"/>
                    </a:cubicBezTo>
                    <a:cubicBezTo>
                      <a:pt x="736601" y="22720"/>
                      <a:pt x="927101" y="-22436"/>
                      <a:pt x="982134" y="12842"/>
                    </a:cubicBezTo>
                    <a:cubicBezTo>
                      <a:pt x="1037167" y="48120"/>
                      <a:pt x="1061156" y="218864"/>
                      <a:pt x="1032934" y="266842"/>
                    </a:cubicBezTo>
                    <a:cubicBezTo>
                      <a:pt x="1004712" y="314820"/>
                      <a:pt x="880533" y="320465"/>
                      <a:pt x="812800" y="300709"/>
                    </a:cubicBezTo>
                    <a:cubicBezTo>
                      <a:pt x="745067" y="280954"/>
                      <a:pt x="557390" y="180764"/>
                      <a:pt x="626534" y="148309"/>
                    </a:cubicBezTo>
                    <a:cubicBezTo>
                      <a:pt x="695678" y="115854"/>
                      <a:pt x="1076678" y="80576"/>
                      <a:pt x="1227667" y="105976"/>
                    </a:cubicBezTo>
                    <a:cubicBezTo>
                      <a:pt x="1378656" y="131376"/>
                      <a:pt x="1429456" y="296476"/>
                      <a:pt x="1532467" y="300709"/>
                    </a:cubicBezTo>
                    <a:cubicBezTo>
                      <a:pt x="1635478" y="304942"/>
                      <a:pt x="1713090" y="144076"/>
                      <a:pt x="1845734" y="131376"/>
                    </a:cubicBezTo>
                    <a:cubicBezTo>
                      <a:pt x="1978379" y="118676"/>
                      <a:pt x="2328334" y="224509"/>
                      <a:pt x="2328334" y="224509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3" name="Freeform: Shape 1042">
                <a:extLst>
                  <a:ext uri="{FF2B5EF4-FFF2-40B4-BE49-F238E27FC236}">
                    <a16:creationId xmlns:a16="http://schemas.microsoft.com/office/drawing/2014/main" id="{FB6443DF-EA90-FE05-E954-3145B099B9D9}"/>
                  </a:ext>
                </a:extLst>
              </p:cNvPr>
              <p:cNvSpPr/>
              <p:nvPr/>
            </p:nvSpPr>
            <p:spPr>
              <a:xfrm>
                <a:off x="1098738" y="3517322"/>
                <a:ext cx="2496990" cy="305024"/>
              </a:xfrm>
              <a:custGeom>
                <a:avLst/>
                <a:gdLst>
                  <a:gd name="connsiteX0" fmla="*/ 0 w 2498784"/>
                  <a:gd name="connsiteY0" fmla="*/ 389526 h 423393"/>
                  <a:gd name="connsiteX1" fmla="*/ 279400 w 2498784"/>
                  <a:gd name="connsiteY1" fmla="*/ 245593 h 423393"/>
                  <a:gd name="connsiteX2" fmla="*/ 575734 w 2498784"/>
                  <a:gd name="connsiteY2" fmla="*/ 406459 h 423393"/>
                  <a:gd name="connsiteX3" fmla="*/ 905934 w 2498784"/>
                  <a:gd name="connsiteY3" fmla="*/ 211726 h 423393"/>
                  <a:gd name="connsiteX4" fmla="*/ 1219200 w 2498784"/>
                  <a:gd name="connsiteY4" fmla="*/ 355659 h 423393"/>
                  <a:gd name="connsiteX5" fmla="*/ 1591734 w 2498784"/>
                  <a:gd name="connsiteY5" fmla="*/ 84726 h 423393"/>
                  <a:gd name="connsiteX6" fmla="*/ 1913467 w 2498784"/>
                  <a:gd name="connsiteY6" fmla="*/ 313326 h 423393"/>
                  <a:gd name="connsiteX7" fmla="*/ 2302934 w 2498784"/>
                  <a:gd name="connsiteY7" fmla="*/ 59 h 423393"/>
                  <a:gd name="connsiteX8" fmla="*/ 2497667 w 2498784"/>
                  <a:gd name="connsiteY8" fmla="*/ 287926 h 423393"/>
                  <a:gd name="connsiteX9" fmla="*/ 2387600 w 2498784"/>
                  <a:gd name="connsiteY9" fmla="*/ 423393 h 423393"/>
                  <a:gd name="connsiteX0" fmla="*/ 0 w 2785534"/>
                  <a:gd name="connsiteY0" fmla="*/ 389526 h 448793"/>
                  <a:gd name="connsiteX1" fmla="*/ 279400 w 2785534"/>
                  <a:gd name="connsiteY1" fmla="*/ 245593 h 448793"/>
                  <a:gd name="connsiteX2" fmla="*/ 575734 w 2785534"/>
                  <a:gd name="connsiteY2" fmla="*/ 406459 h 448793"/>
                  <a:gd name="connsiteX3" fmla="*/ 905934 w 2785534"/>
                  <a:gd name="connsiteY3" fmla="*/ 211726 h 448793"/>
                  <a:gd name="connsiteX4" fmla="*/ 1219200 w 2785534"/>
                  <a:gd name="connsiteY4" fmla="*/ 355659 h 448793"/>
                  <a:gd name="connsiteX5" fmla="*/ 1591734 w 2785534"/>
                  <a:gd name="connsiteY5" fmla="*/ 84726 h 448793"/>
                  <a:gd name="connsiteX6" fmla="*/ 1913467 w 2785534"/>
                  <a:gd name="connsiteY6" fmla="*/ 313326 h 448793"/>
                  <a:gd name="connsiteX7" fmla="*/ 2302934 w 2785534"/>
                  <a:gd name="connsiteY7" fmla="*/ 59 h 448793"/>
                  <a:gd name="connsiteX8" fmla="*/ 2497667 w 2785534"/>
                  <a:gd name="connsiteY8" fmla="*/ 287926 h 448793"/>
                  <a:gd name="connsiteX9" fmla="*/ 2785534 w 2785534"/>
                  <a:gd name="connsiteY9" fmla="*/ 448793 h 448793"/>
                  <a:gd name="connsiteX0" fmla="*/ 0 w 2785534"/>
                  <a:gd name="connsiteY0" fmla="*/ 389727 h 448994"/>
                  <a:gd name="connsiteX1" fmla="*/ 279400 w 2785534"/>
                  <a:gd name="connsiteY1" fmla="*/ 245794 h 448994"/>
                  <a:gd name="connsiteX2" fmla="*/ 575734 w 2785534"/>
                  <a:gd name="connsiteY2" fmla="*/ 406660 h 448994"/>
                  <a:gd name="connsiteX3" fmla="*/ 905934 w 2785534"/>
                  <a:gd name="connsiteY3" fmla="*/ 211927 h 448994"/>
                  <a:gd name="connsiteX4" fmla="*/ 1219200 w 2785534"/>
                  <a:gd name="connsiteY4" fmla="*/ 355860 h 448994"/>
                  <a:gd name="connsiteX5" fmla="*/ 1591734 w 2785534"/>
                  <a:gd name="connsiteY5" fmla="*/ 84927 h 448994"/>
                  <a:gd name="connsiteX6" fmla="*/ 1913467 w 2785534"/>
                  <a:gd name="connsiteY6" fmla="*/ 313527 h 448994"/>
                  <a:gd name="connsiteX7" fmla="*/ 2302934 w 2785534"/>
                  <a:gd name="connsiteY7" fmla="*/ 260 h 448994"/>
                  <a:gd name="connsiteX8" fmla="*/ 2413000 w 2785534"/>
                  <a:gd name="connsiteY8" fmla="*/ 262727 h 448994"/>
                  <a:gd name="connsiteX9" fmla="*/ 2785534 w 2785534"/>
                  <a:gd name="connsiteY9" fmla="*/ 448994 h 448994"/>
                  <a:gd name="connsiteX0" fmla="*/ 0 w 2827867"/>
                  <a:gd name="connsiteY0" fmla="*/ 389727 h 406802"/>
                  <a:gd name="connsiteX1" fmla="*/ 279400 w 2827867"/>
                  <a:gd name="connsiteY1" fmla="*/ 245794 h 406802"/>
                  <a:gd name="connsiteX2" fmla="*/ 575734 w 2827867"/>
                  <a:gd name="connsiteY2" fmla="*/ 406660 h 406802"/>
                  <a:gd name="connsiteX3" fmla="*/ 905934 w 2827867"/>
                  <a:gd name="connsiteY3" fmla="*/ 211927 h 406802"/>
                  <a:gd name="connsiteX4" fmla="*/ 1219200 w 2827867"/>
                  <a:gd name="connsiteY4" fmla="*/ 355860 h 406802"/>
                  <a:gd name="connsiteX5" fmla="*/ 1591734 w 2827867"/>
                  <a:gd name="connsiteY5" fmla="*/ 84927 h 406802"/>
                  <a:gd name="connsiteX6" fmla="*/ 1913467 w 2827867"/>
                  <a:gd name="connsiteY6" fmla="*/ 313527 h 406802"/>
                  <a:gd name="connsiteX7" fmla="*/ 2302934 w 2827867"/>
                  <a:gd name="connsiteY7" fmla="*/ 260 h 406802"/>
                  <a:gd name="connsiteX8" fmla="*/ 2413000 w 2827867"/>
                  <a:gd name="connsiteY8" fmla="*/ 262727 h 406802"/>
                  <a:gd name="connsiteX9" fmla="*/ 2827867 w 2827867"/>
                  <a:gd name="connsiteY9" fmla="*/ 305060 h 406802"/>
                  <a:gd name="connsiteX0" fmla="*/ 0 w 2802467"/>
                  <a:gd name="connsiteY0" fmla="*/ 389727 h 406802"/>
                  <a:gd name="connsiteX1" fmla="*/ 279400 w 2802467"/>
                  <a:gd name="connsiteY1" fmla="*/ 245794 h 406802"/>
                  <a:gd name="connsiteX2" fmla="*/ 575734 w 2802467"/>
                  <a:gd name="connsiteY2" fmla="*/ 406660 h 406802"/>
                  <a:gd name="connsiteX3" fmla="*/ 905934 w 2802467"/>
                  <a:gd name="connsiteY3" fmla="*/ 211927 h 406802"/>
                  <a:gd name="connsiteX4" fmla="*/ 1219200 w 2802467"/>
                  <a:gd name="connsiteY4" fmla="*/ 355860 h 406802"/>
                  <a:gd name="connsiteX5" fmla="*/ 1591734 w 2802467"/>
                  <a:gd name="connsiteY5" fmla="*/ 84927 h 406802"/>
                  <a:gd name="connsiteX6" fmla="*/ 1913467 w 2802467"/>
                  <a:gd name="connsiteY6" fmla="*/ 313527 h 406802"/>
                  <a:gd name="connsiteX7" fmla="*/ 2302934 w 2802467"/>
                  <a:gd name="connsiteY7" fmla="*/ 260 h 406802"/>
                  <a:gd name="connsiteX8" fmla="*/ 2413000 w 2802467"/>
                  <a:gd name="connsiteY8" fmla="*/ 262727 h 406802"/>
                  <a:gd name="connsiteX9" fmla="*/ 2802467 w 2802467"/>
                  <a:gd name="connsiteY9" fmla="*/ 169593 h 406802"/>
                  <a:gd name="connsiteX0" fmla="*/ 0 w 2802467"/>
                  <a:gd name="connsiteY0" fmla="*/ 322120 h 339195"/>
                  <a:gd name="connsiteX1" fmla="*/ 279400 w 2802467"/>
                  <a:gd name="connsiteY1" fmla="*/ 178187 h 339195"/>
                  <a:gd name="connsiteX2" fmla="*/ 575734 w 2802467"/>
                  <a:gd name="connsiteY2" fmla="*/ 339053 h 339195"/>
                  <a:gd name="connsiteX3" fmla="*/ 905934 w 2802467"/>
                  <a:gd name="connsiteY3" fmla="*/ 144320 h 339195"/>
                  <a:gd name="connsiteX4" fmla="*/ 1219200 w 2802467"/>
                  <a:gd name="connsiteY4" fmla="*/ 288253 h 339195"/>
                  <a:gd name="connsiteX5" fmla="*/ 1591734 w 2802467"/>
                  <a:gd name="connsiteY5" fmla="*/ 17320 h 339195"/>
                  <a:gd name="connsiteX6" fmla="*/ 1913467 w 2802467"/>
                  <a:gd name="connsiteY6" fmla="*/ 245920 h 339195"/>
                  <a:gd name="connsiteX7" fmla="*/ 2133601 w 2802467"/>
                  <a:gd name="connsiteY7" fmla="*/ 387 h 339195"/>
                  <a:gd name="connsiteX8" fmla="*/ 2413000 w 2802467"/>
                  <a:gd name="connsiteY8" fmla="*/ 195120 h 339195"/>
                  <a:gd name="connsiteX9" fmla="*/ 2802467 w 2802467"/>
                  <a:gd name="connsiteY9" fmla="*/ 101986 h 339195"/>
                  <a:gd name="connsiteX0" fmla="*/ 0 w 2802467"/>
                  <a:gd name="connsiteY0" fmla="*/ 304958 h 322033"/>
                  <a:gd name="connsiteX1" fmla="*/ 279400 w 2802467"/>
                  <a:gd name="connsiteY1" fmla="*/ 161025 h 322033"/>
                  <a:gd name="connsiteX2" fmla="*/ 575734 w 2802467"/>
                  <a:gd name="connsiteY2" fmla="*/ 321891 h 322033"/>
                  <a:gd name="connsiteX3" fmla="*/ 905934 w 2802467"/>
                  <a:gd name="connsiteY3" fmla="*/ 127158 h 322033"/>
                  <a:gd name="connsiteX4" fmla="*/ 1219200 w 2802467"/>
                  <a:gd name="connsiteY4" fmla="*/ 271091 h 322033"/>
                  <a:gd name="connsiteX5" fmla="*/ 1591734 w 2802467"/>
                  <a:gd name="connsiteY5" fmla="*/ 158 h 322033"/>
                  <a:gd name="connsiteX6" fmla="*/ 1913467 w 2802467"/>
                  <a:gd name="connsiteY6" fmla="*/ 228758 h 322033"/>
                  <a:gd name="connsiteX7" fmla="*/ 2252134 w 2802467"/>
                  <a:gd name="connsiteY7" fmla="*/ 17091 h 322033"/>
                  <a:gd name="connsiteX8" fmla="*/ 2413000 w 2802467"/>
                  <a:gd name="connsiteY8" fmla="*/ 177958 h 322033"/>
                  <a:gd name="connsiteX9" fmla="*/ 2802467 w 2802467"/>
                  <a:gd name="connsiteY9" fmla="*/ 84824 h 322033"/>
                  <a:gd name="connsiteX0" fmla="*/ 0 w 2802467"/>
                  <a:gd name="connsiteY0" fmla="*/ 288378 h 305453"/>
                  <a:gd name="connsiteX1" fmla="*/ 279400 w 2802467"/>
                  <a:gd name="connsiteY1" fmla="*/ 144445 h 305453"/>
                  <a:gd name="connsiteX2" fmla="*/ 575734 w 2802467"/>
                  <a:gd name="connsiteY2" fmla="*/ 305311 h 305453"/>
                  <a:gd name="connsiteX3" fmla="*/ 905934 w 2802467"/>
                  <a:gd name="connsiteY3" fmla="*/ 110578 h 305453"/>
                  <a:gd name="connsiteX4" fmla="*/ 1219200 w 2802467"/>
                  <a:gd name="connsiteY4" fmla="*/ 254511 h 305453"/>
                  <a:gd name="connsiteX5" fmla="*/ 1591734 w 2802467"/>
                  <a:gd name="connsiteY5" fmla="*/ 85178 h 305453"/>
                  <a:gd name="connsiteX6" fmla="*/ 1913467 w 2802467"/>
                  <a:gd name="connsiteY6" fmla="*/ 212178 h 305453"/>
                  <a:gd name="connsiteX7" fmla="*/ 2252134 w 2802467"/>
                  <a:gd name="connsiteY7" fmla="*/ 511 h 305453"/>
                  <a:gd name="connsiteX8" fmla="*/ 2413000 w 2802467"/>
                  <a:gd name="connsiteY8" fmla="*/ 161378 h 305453"/>
                  <a:gd name="connsiteX9" fmla="*/ 2802467 w 2802467"/>
                  <a:gd name="connsiteY9" fmla="*/ 68244 h 305453"/>
                  <a:gd name="connsiteX0" fmla="*/ 0 w 2802467"/>
                  <a:gd name="connsiteY0" fmla="*/ 288378 h 305453"/>
                  <a:gd name="connsiteX1" fmla="*/ 279400 w 2802467"/>
                  <a:gd name="connsiteY1" fmla="*/ 144445 h 305453"/>
                  <a:gd name="connsiteX2" fmla="*/ 575734 w 2802467"/>
                  <a:gd name="connsiteY2" fmla="*/ 305311 h 305453"/>
                  <a:gd name="connsiteX3" fmla="*/ 905934 w 2802467"/>
                  <a:gd name="connsiteY3" fmla="*/ 110578 h 305453"/>
                  <a:gd name="connsiteX4" fmla="*/ 1219200 w 2802467"/>
                  <a:gd name="connsiteY4" fmla="*/ 254511 h 305453"/>
                  <a:gd name="connsiteX5" fmla="*/ 1591734 w 2802467"/>
                  <a:gd name="connsiteY5" fmla="*/ 85178 h 305453"/>
                  <a:gd name="connsiteX6" fmla="*/ 1913467 w 2802467"/>
                  <a:gd name="connsiteY6" fmla="*/ 212178 h 305453"/>
                  <a:gd name="connsiteX7" fmla="*/ 2175934 w 2802467"/>
                  <a:gd name="connsiteY7" fmla="*/ 511 h 305453"/>
                  <a:gd name="connsiteX8" fmla="*/ 2413000 w 2802467"/>
                  <a:gd name="connsiteY8" fmla="*/ 161378 h 305453"/>
                  <a:gd name="connsiteX9" fmla="*/ 2802467 w 2802467"/>
                  <a:gd name="connsiteY9" fmla="*/ 68244 h 305453"/>
                  <a:gd name="connsiteX0" fmla="*/ 0 w 2802467"/>
                  <a:gd name="connsiteY0" fmla="*/ 287977 h 305052"/>
                  <a:gd name="connsiteX1" fmla="*/ 279400 w 2802467"/>
                  <a:gd name="connsiteY1" fmla="*/ 144044 h 305052"/>
                  <a:gd name="connsiteX2" fmla="*/ 575734 w 2802467"/>
                  <a:gd name="connsiteY2" fmla="*/ 304910 h 305052"/>
                  <a:gd name="connsiteX3" fmla="*/ 905934 w 2802467"/>
                  <a:gd name="connsiteY3" fmla="*/ 110177 h 305052"/>
                  <a:gd name="connsiteX4" fmla="*/ 1219200 w 2802467"/>
                  <a:gd name="connsiteY4" fmla="*/ 254110 h 305052"/>
                  <a:gd name="connsiteX5" fmla="*/ 1591734 w 2802467"/>
                  <a:gd name="connsiteY5" fmla="*/ 84777 h 305052"/>
                  <a:gd name="connsiteX6" fmla="*/ 1913467 w 2802467"/>
                  <a:gd name="connsiteY6" fmla="*/ 211777 h 305052"/>
                  <a:gd name="connsiteX7" fmla="*/ 2175934 w 2802467"/>
                  <a:gd name="connsiteY7" fmla="*/ 110 h 305052"/>
                  <a:gd name="connsiteX8" fmla="*/ 2472267 w 2802467"/>
                  <a:gd name="connsiteY8" fmla="*/ 186377 h 305052"/>
                  <a:gd name="connsiteX9" fmla="*/ 2802467 w 2802467"/>
                  <a:gd name="connsiteY9" fmla="*/ 67843 h 305052"/>
                  <a:gd name="connsiteX0" fmla="*/ 0 w 2802467"/>
                  <a:gd name="connsiteY0" fmla="*/ 287977 h 305052"/>
                  <a:gd name="connsiteX1" fmla="*/ 279400 w 2802467"/>
                  <a:gd name="connsiteY1" fmla="*/ 144044 h 305052"/>
                  <a:gd name="connsiteX2" fmla="*/ 575734 w 2802467"/>
                  <a:gd name="connsiteY2" fmla="*/ 304910 h 305052"/>
                  <a:gd name="connsiteX3" fmla="*/ 905934 w 2802467"/>
                  <a:gd name="connsiteY3" fmla="*/ 110177 h 305052"/>
                  <a:gd name="connsiteX4" fmla="*/ 1219200 w 2802467"/>
                  <a:gd name="connsiteY4" fmla="*/ 254110 h 305052"/>
                  <a:gd name="connsiteX5" fmla="*/ 1591734 w 2802467"/>
                  <a:gd name="connsiteY5" fmla="*/ 84777 h 305052"/>
                  <a:gd name="connsiteX6" fmla="*/ 1913467 w 2802467"/>
                  <a:gd name="connsiteY6" fmla="*/ 211777 h 305052"/>
                  <a:gd name="connsiteX7" fmla="*/ 2175934 w 2802467"/>
                  <a:gd name="connsiteY7" fmla="*/ 110 h 305052"/>
                  <a:gd name="connsiteX8" fmla="*/ 2472267 w 2802467"/>
                  <a:gd name="connsiteY8" fmla="*/ 186377 h 305052"/>
                  <a:gd name="connsiteX9" fmla="*/ 2802467 w 2802467"/>
                  <a:gd name="connsiteY9" fmla="*/ 67843 h 305052"/>
                  <a:gd name="connsiteX0" fmla="*/ 0 w 2802467"/>
                  <a:gd name="connsiteY0" fmla="*/ 288202 h 305277"/>
                  <a:gd name="connsiteX1" fmla="*/ 279400 w 2802467"/>
                  <a:gd name="connsiteY1" fmla="*/ 144269 h 305277"/>
                  <a:gd name="connsiteX2" fmla="*/ 575734 w 2802467"/>
                  <a:gd name="connsiteY2" fmla="*/ 305135 h 305277"/>
                  <a:gd name="connsiteX3" fmla="*/ 905934 w 2802467"/>
                  <a:gd name="connsiteY3" fmla="*/ 110402 h 305277"/>
                  <a:gd name="connsiteX4" fmla="*/ 1219200 w 2802467"/>
                  <a:gd name="connsiteY4" fmla="*/ 254335 h 305277"/>
                  <a:gd name="connsiteX5" fmla="*/ 1591734 w 2802467"/>
                  <a:gd name="connsiteY5" fmla="*/ 85002 h 305277"/>
                  <a:gd name="connsiteX6" fmla="*/ 1913467 w 2802467"/>
                  <a:gd name="connsiteY6" fmla="*/ 212002 h 305277"/>
                  <a:gd name="connsiteX7" fmla="*/ 2175934 w 2802467"/>
                  <a:gd name="connsiteY7" fmla="*/ 335 h 305277"/>
                  <a:gd name="connsiteX8" fmla="*/ 2362200 w 2802467"/>
                  <a:gd name="connsiteY8" fmla="*/ 169669 h 305277"/>
                  <a:gd name="connsiteX9" fmla="*/ 2802467 w 2802467"/>
                  <a:gd name="connsiteY9" fmla="*/ 68068 h 305277"/>
                  <a:gd name="connsiteX0" fmla="*/ 0 w 2802467"/>
                  <a:gd name="connsiteY0" fmla="*/ 288202 h 305277"/>
                  <a:gd name="connsiteX1" fmla="*/ 279400 w 2802467"/>
                  <a:gd name="connsiteY1" fmla="*/ 144269 h 305277"/>
                  <a:gd name="connsiteX2" fmla="*/ 575734 w 2802467"/>
                  <a:gd name="connsiteY2" fmla="*/ 305135 h 305277"/>
                  <a:gd name="connsiteX3" fmla="*/ 905934 w 2802467"/>
                  <a:gd name="connsiteY3" fmla="*/ 110402 h 305277"/>
                  <a:gd name="connsiteX4" fmla="*/ 1219200 w 2802467"/>
                  <a:gd name="connsiteY4" fmla="*/ 254335 h 305277"/>
                  <a:gd name="connsiteX5" fmla="*/ 1591734 w 2802467"/>
                  <a:gd name="connsiteY5" fmla="*/ 85002 h 305277"/>
                  <a:gd name="connsiteX6" fmla="*/ 1913467 w 2802467"/>
                  <a:gd name="connsiteY6" fmla="*/ 212002 h 305277"/>
                  <a:gd name="connsiteX7" fmla="*/ 2175934 w 2802467"/>
                  <a:gd name="connsiteY7" fmla="*/ 335 h 305277"/>
                  <a:gd name="connsiteX8" fmla="*/ 2362200 w 2802467"/>
                  <a:gd name="connsiteY8" fmla="*/ 169669 h 305277"/>
                  <a:gd name="connsiteX9" fmla="*/ 2802467 w 2802467"/>
                  <a:gd name="connsiteY9" fmla="*/ 68068 h 305277"/>
                  <a:gd name="connsiteX0" fmla="*/ 0 w 2802467"/>
                  <a:gd name="connsiteY0" fmla="*/ 287977 h 305052"/>
                  <a:gd name="connsiteX1" fmla="*/ 279400 w 2802467"/>
                  <a:gd name="connsiteY1" fmla="*/ 144044 h 305052"/>
                  <a:gd name="connsiteX2" fmla="*/ 575734 w 2802467"/>
                  <a:gd name="connsiteY2" fmla="*/ 304910 h 305052"/>
                  <a:gd name="connsiteX3" fmla="*/ 905934 w 2802467"/>
                  <a:gd name="connsiteY3" fmla="*/ 110177 h 305052"/>
                  <a:gd name="connsiteX4" fmla="*/ 1219200 w 2802467"/>
                  <a:gd name="connsiteY4" fmla="*/ 254110 h 305052"/>
                  <a:gd name="connsiteX5" fmla="*/ 1591734 w 2802467"/>
                  <a:gd name="connsiteY5" fmla="*/ 84777 h 305052"/>
                  <a:gd name="connsiteX6" fmla="*/ 1913467 w 2802467"/>
                  <a:gd name="connsiteY6" fmla="*/ 211777 h 305052"/>
                  <a:gd name="connsiteX7" fmla="*/ 2175934 w 2802467"/>
                  <a:gd name="connsiteY7" fmla="*/ 110 h 305052"/>
                  <a:gd name="connsiteX8" fmla="*/ 2472267 w 2802467"/>
                  <a:gd name="connsiteY8" fmla="*/ 186377 h 305052"/>
                  <a:gd name="connsiteX9" fmla="*/ 2802467 w 2802467"/>
                  <a:gd name="connsiteY9" fmla="*/ 67843 h 305052"/>
                  <a:gd name="connsiteX0" fmla="*/ 0 w 2802467"/>
                  <a:gd name="connsiteY0" fmla="*/ 287949 h 305024"/>
                  <a:gd name="connsiteX1" fmla="*/ 279400 w 2802467"/>
                  <a:gd name="connsiteY1" fmla="*/ 144016 h 305024"/>
                  <a:gd name="connsiteX2" fmla="*/ 575734 w 2802467"/>
                  <a:gd name="connsiteY2" fmla="*/ 304882 h 305024"/>
                  <a:gd name="connsiteX3" fmla="*/ 905934 w 2802467"/>
                  <a:gd name="connsiteY3" fmla="*/ 110149 h 305024"/>
                  <a:gd name="connsiteX4" fmla="*/ 1219200 w 2802467"/>
                  <a:gd name="connsiteY4" fmla="*/ 254082 h 305024"/>
                  <a:gd name="connsiteX5" fmla="*/ 1591734 w 2802467"/>
                  <a:gd name="connsiteY5" fmla="*/ 84749 h 305024"/>
                  <a:gd name="connsiteX6" fmla="*/ 1913467 w 2802467"/>
                  <a:gd name="connsiteY6" fmla="*/ 211749 h 305024"/>
                  <a:gd name="connsiteX7" fmla="*/ 2175934 w 2802467"/>
                  <a:gd name="connsiteY7" fmla="*/ 82 h 305024"/>
                  <a:gd name="connsiteX8" fmla="*/ 2472267 w 2802467"/>
                  <a:gd name="connsiteY8" fmla="*/ 186349 h 305024"/>
                  <a:gd name="connsiteX9" fmla="*/ 2802467 w 2802467"/>
                  <a:gd name="connsiteY9" fmla="*/ 67815 h 305024"/>
                  <a:gd name="connsiteX0" fmla="*/ 0 w 2802467"/>
                  <a:gd name="connsiteY0" fmla="*/ 287949 h 305024"/>
                  <a:gd name="connsiteX1" fmla="*/ 279400 w 2802467"/>
                  <a:gd name="connsiteY1" fmla="*/ 144016 h 305024"/>
                  <a:gd name="connsiteX2" fmla="*/ 575734 w 2802467"/>
                  <a:gd name="connsiteY2" fmla="*/ 304882 h 305024"/>
                  <a:gd name="connsiteX3" fmla="*/ 905934 w 2802467"/>
                  <a:gd name="connsiteY3" fmla="*/ 110149 h 305024"/>
                  <a:gd name="connsiteX4" fmla="*/ 1219200 w 2802467"/>
                  <a:gd name="connsiteY4" fmla="*/ 254082 h 305024"/>
                  <a:gd name="connsiteX5" fmla="*/ 1591734 w 2802467"/>
                  <a:gd name="connsiteY5" fmla="*/ 84749 h 305024"/>
                  <a:gd name="connsiteX6" fmla="*/ 1913467 w 2802467"/>
                  <a:gd name="connsiteY6" fmla="*/ 211749 h 305024"/>
                  <a:gd name="connsiteX7" fmla="*/ 2175934 w 2802467"/>
                  <a:gd name="connsiteY7" fmla="*/ 82 h 305024"/>
                  <a:gd name="connsiteX8" fmla="*/ 2472267 w 2802467"/>
                  <a:gd name="connsiteY8" fmla="*/ 186349 h 305024"/>
                  <a:gd name="connsiteX9" fmla="*/ 2802467 w 2802467"/>
                  <a:gd name="connsiteY9" fmla="*/ 67815 h 3050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802467" h="305024">
                    <a:moveTo>
                      <a:pt x="0" y="287949"/>
                    </a:moveTo>
                    <a:cubicBezTo>
                      <a:pt x="91722" y="214571"/>
                      <a:pt x="183444" y="141194"/>
                      <a:pt x="279400" y="144016"/>
                    </a:cubicBezTo>
                    <a:cubicBezTo>
                      <a:pt x="375356" y="146838"/>
                      <a:pt x="471312" y="310526"/>
                      <a:pt x="575734" y="304882"/>
                    </a:cubicBezTo>
                    <a:cubicBezTo>
                      <a:pt x="680156" y="299238"/>
                      <a:pt x="798690" y="118616"/>
                      <a:pt x="905934" y="110149"/>
                    </a:cubicBezTo>
                    <a:cubicBezTo>
                      <a:pt x="1013178" y="101682"/>
                      <a:pt x="1104900" y="258315"/>
                      <a:pt x="1219200" y="254082"/>
                    </a:cubicBezTo>
                    <a:cubicBezTo>
                      <a:pt x="1333500" y="249849"/>
                      <a:pt x="1476023" y="91804"/>
                      <a:pt x="1591734" y="84749"/>
                    </a:cubicBezTo>
                    <a:cubicBezTo>
                      <a:pt x="1707445" y="77693"/>
                      <a:pt x="1816101" y="225860"/>
                      <a:pt x="1913467" y="211749"/>
                    </a:cubicBezTo>
                    <a:cubicBezTo>
                      <a:pt x="2010833" y="197638"/>
                      <a:pt x="2082801" y="4315"/>
                      <a:pt x="2175934" y="82"/>
                    </a:cubicBezTo>
                    <a:cubicBezTo>
                      <a:pt x="2269067" y="-4151"/>
                      <a:pt x="2297289" y="158126"/>
                      <a:pt x="2472267" y="186349"/>
                    </a:cubicBezTo>
                    <a:cubicBezTo>
                      <a:pt x="2681111" y="239971"/>
                      <a:pt x="2802467" y="67815"/>
                      <a:pt x="2802467" y="67815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4" name="Rectangle 1043">
                <a:extLst>
                  <a:ext uri="{FF2B5EF4-FFF2-40B4-BE49-F238E27FC236}">
                    <a16:creationId xmlns:a16="http://schemas.microsoft.com/office/drawing/2014/main" id="{B1ADE4B0-C6DC-8BCE-4A5A-4FCBD484CCCB}"/>
                  </a:ext>
                </a:extLst>
              </p:cNvPr>
              <p:cNvSpPr/>
              <p:nvPr/>
            </p:nvSpPr>
            <p:spPr>
              <a:xfrm rot="5400000">
                <a:off x="-1000127" y="3800477"/>
                <a:ext cx="4217249" cy="187537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55995A4-1DD8-A96F-69B4-7947EFE70D8D}"/>
                </a:ext>
              </a:extLst>
            </p:cNvPr>
            <p:cNvSpPr/>
            <p:nvPr/>
          </p:nvSpPr>
          <p:spPr>
            <a:xfrm>
              <a:off x="379499" y="1774103"/>
              <a:ext cx="4411135" cy="4411135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3C45C2E0-3FAB-6A4D-D22B-FF19B32D17D5}"/>
                </a:ext>
              </a:extLst>
            </p:cNvPr>
            <p:cNvSpPr/>
            <p:nvPr/>
          </p:nvSpPr>
          <p:spPr>
            <a:xfrm>
              <a:off x="633812" y="3591727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CEDF097E-E304-0AEF-72F9-A55D22E2965C}"/>
                </a:ext>
              </a:extLst>
            </p:cNvPr>
            <p:cNvGrpSpPr/>
            <p:nvPr/>
          </p:nvGrpSpPr>
          <p:grpSpPr>
            <a:xfrm>
              <a:off x="747526" y="1818527"/>
              <a:ext cx="3739552" cy="3963063"/>
              <a:chOff x="884491" y="1737755"/>
              <a:chExt cx="3739552" cy="3963063"/>
            </a:xfrm>
          </p:grpSpPr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25EF2531-9C91-CD57-2AAC-0F54FC75B51B}"/>
                  </a:ext>
                </a:extLst>
              </p:cNvPr>
              <p:cNvSpPr/>
              <p:nvPr/>
            </p:nvSpPr>
            <p:spPr>
              <a:xfrm>
                <a:off x="3485083" y="4088064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011C8200-A921-14F3-2FD5-FA32D9DF3CAE}"/>
                  </a:ext>
                </a:extLst>
              </p:cNvPr>
              <p:cNvSpPr/>
              <p:nvPr/>
            </p:nvSpPr>
            <p:spPr>
              <a:xfrm>
                <a:off x="3854574" y="2033088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623699FC-C1FF-E1F4-B327-4C3AB9F2DF8C}"/>
                  </a:ext>
                </a:extLst>
              </p:cNvPr>
              <p:cNvSpPr/>
              <p:nvPr/>
            </p:nvSpPr>
            <p:spPr>
              <a:xfrm>
                <a:off x="4288667" y="2449124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4E49E37F-F1F4-5319-8450-642FFA5E19EB}"/>
                  </a:ext>
                </a:extLst>
              </p:cNvPr>
              <p:cNvSpPr/>
              <p:nvPr/>
            </p:nvSpPr>
            <p:spPr>
              <a:xfrm>
                <a:off x="4120978" y="4707668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D1F4B496-795F-8E22-C1AA-EBC1047ED70B}"/>
                  </a:ext>
                </a:extLst>
              </p:cNvPr>
              <p:cNvSpPr/>
              <p:nvPr/>
            </p:nvSpPr>
            <p:spPr>
              <a:xfrm>
                <a:off x="2307986" y="4578797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1024" name="Oval 1023">
                <a:extLst>
                  <a:ext uri="{FF2B5EF4-FFF2-40B4-BE49-F238E27FC236}">
                    <a16:creationId xmlns:a16="http://schemas.microsoft.com/office/drawing/2014/main" id="{FFCC20DA-8489-740B-1404-64EE101A2651}"/>
                  </a:ext>
                </a:extLst>
              </p:cNvPr>
              <p:cNvSpPr/>
              <p:nvPr/>
            </p:nvSpPr>
            <p:spPr>
              <a:xfrm>
                <a:off x="2698427" y="3159623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1025" name="Oval 1024">
                <a:extLst>
                  <a:ext uri="{FF2B5EF4-FFF2-40B4-BE49-F238E27FC236}">
                    <a16:creationId xmlns:a16="http://schemas.microsoft.com/office/drawing/2014/main" id="{1F70AFE7-50A9-3469-AEF6-A630AAC00648}"/>
                  </a:ext>
                </a:extLst>
              </p:cNvPr>
              <p:cNvSpPr/>
              <p:nvPr/>
            </p:nvSpPr>
            <p:spPr>
              <a:xfrm>
                <a:off x="934657" y="2282524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1027" name="Oval 1026">
                <a:extLst>
                  <a:ext uri="{FF2B5EF4-FFF2-40B4-BE49-F238E27FC236}">
                    <a16:creationId xmlns:a16="http://schemas.microsoft.com/office/drawing/2014/main" id="{352756BE-C5C5-7366-9FCF-0EF5298EA59B}"/>
                  </a:ext>
                </a:extLst>
              </p:cNvPr>
              <p:cNvSpPr/>
              <p:nvPr/>
            </p:nvSpPr>
            <p:spPr>
              <a:xfrm>
                <a:off x="2643707" y="1737755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1029" name="Oval 1028">
                <a:extLst>
                  <a:ext uri="{FF2B5EF4-FFF2-40B4-BE49-F238E27FC236}">
                    <a16:creationId xmlns:a16="http://schemas.microsoft.com/office/drawing/2014/main" id="{7DD0B0E2-AC64-78E5-CD44-59A1955BC0CE}"/>
                  </a:ext>
                </a:extLst>
              </p:cNvPr>
              <p:cNvSpPr/>
              <p:nvPr/>
            </p:nvSpPr>
            <p:spPr>
              <a:xfrm>
                <a:off x="2547916" y="5365442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1030" name="Oval 1029">
                <a:extLst>
                  <a:ext uri="{FF2B5EF4-FFF2-40B4-BE49-F238E27FC236}">
                    <a16:creationId xmlns:a16="http://schemas.microsoft.com/office/drawing/2014/main" id="{6AEA427C-FC27-E935-A23C-C019B5ABFCE8}"/>
                  </a:ext>
                </a:extLst>
              </p:cNvPr>
              <p:cNvSpPr/>
              <p:nvPr/>
            </p:nvSpPr>
            <p:spPr>
              <a:xfrm>
                <a:off x="2643198" y="3729139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1031" name="Oval 1030">
                <a:extLst>
                  <a:ext uri="{FF2B5EF4-FFF2-40B4-BE49-F238E27FC236}">
                    <a16:creationId xmlns:a16="http://schemas.microsoft.com/office/drawing/2014/main" id="{3688C33F-470F-9849-CB05-1495D949A53C}"/>
                  </a:ext>
                </a:extLst>
              </p:cNvPr>
              <p:cNvSpPr/>
              <p:nvPr/>
            </p:nvSpPr>
            <p:spPr>
              <a:xfrm>
                <a:off x="884491" y="4441537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1033" name="Oval 1032">
                <a:extLst>
                  <a:ext uri="{FF2B5EF4-FFF2-40B4-BE49-F238E27FC236}">
                    <a16:creationId xmlns:a16="http://schemas.microsoft.com/office/drawing/2014/main" id="{4D37C630-093E-8081-D987-A866ADA145B9}"/>
                  </a:ext>
                </a:extLst>
              </p:cNvPr>
              <p:cNvSpPr/>
              <p:nvPr/>
            </p:nvSpPr>
            <p:spPr>
              <a:xfrm>
                <a:off x="2024246" y="2294409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1034" name="Oval 1033">
                <a:extLst>
                  <a:ext uri="{FF2B5EF4-FFF2-40B4-BE49-F238E27FC236}">
                    <a16:creationId xmlns:a16="http://schemas.microsoft.com/office/drawing/2014/main" id="{A554C18F-689B-4A09-3E8B-ED0F636FCF7F}"/>
                  </a:ext>
                </a:extLst>
              </p:cNvPr>
              <p:cNvSpPr/>
              <p:nvPr/>
            </p:nvSpPr>
            <p:spPr>
              <a:xfrm>
                <a:off x="3310829" y="5365442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BD825A1B-4664-8FC3-507B-0A1348683663}"/>
                </a:ext>
              </a:extLst>
            </p:cNvPr>
            <p:cNvGrpSpPr/>
            <p:nvPr/>
          </p:nvGrpSpPr>
          <p:grpSpPr>
            <a:xfrm>
              <a:off x="1139542" y="1864156"/>
              <a:ext cx="3565810" cy="3901412"/>
              <a:chOff x="1276507" y="1783384"/>
              <a:chExt cx="3565810" cy="3901412"/>
            </a:xfrm>
            <a:solidFill>
              <a:schemeClr val="tx2"/>
            </a:solidFill>
          </p:grpSpPr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B15D1262-49D0-2CF8-3813-630A20FB535F}"/>
                  </a:ext>
                </a:extLst>
              </p:cNvPr>
              <p:cNvSpPr/>
              <p:nvPr/>
            </p:nvSpPr>
            <p:spPr>
              <a:xfrm>
                <a:off x="4075125" y="3644273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79460F01-CA12-6B61-6D6C-2150CE7FCDA1}"/>
                  </a:ext>
                </a:extLst>
              </p:cNvPr>
              <p:cNvSpPr/>
              <p:nvPr/>
            </p:nvSpPr>
            <p:spPr>
              <a:xfrm>
                <a:off x="3260277" y="2232473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0715325B-75BA-FFC2-8643-E043D7591C3F}"/>
                  </a:ext>
                </a:extLst>
              </p:cNvPr>
              <p:cNvSpPr/>
              <p:nvPr/>
            </p:nvSpPr>
            <p:spPr>
              <a:xfrm>
                <a:off x="4288667" y="5292512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96002740-E6E9-9A80-90A8-7DF48BC00E68}"/>
                  </a:ext>
                </a:extLst>
              </p:cNvPr>
              <p:cNvSpPr/>
              <p:nvPr/>
            </p:nvSpPr>
            <p:spPr>
              <a:xfrm>
                <a:off x="3236608" y="4555194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24447041-976E-BF15-3028-0AC968511ACD}"/>
                  </a:ext>
                </a:extLst>
              </p:cNvPr>
              <p:cNvSpPr/>
              <p:nvPr/>
            </p:nvSpPr>
            <p:spPr>
              <a:xfrm>
                <a:off x="3677712" y="3033987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8E67AC98-E433-8F34-940C-42F905A10401}"/>
                  </a:ext>
                </a:extLst>
              </p:cNvPr>
              <p:cNvSpPr/>
              <p:nvPr/>
            </p:nvSpPr>
            <p:spPr>
              <a:xfrm>
                <a:off x="1534226" y="4146888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EA6E6085-D48D-CF7C-3B70-FFB6627BE44D}"/>
                  </a:ext>
                </a:extLst>
              </p:cNvPr>
              <p:cNvSpPr/>
              <p:nvPr/>
            </p:nvSpPr>
            <p:spPr>
              <a:xfrm>
                <a:off x="1276507" y="1783384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47690356-9B65-0803-AA47-D1E8F268F40F}"/>
                  </a:ext>
                </a:extLst>
              </p:cNvPr>
              <p:cNvSpPr/>
              <p:nvPr/>
            </p:nvSpPr>
            <p:spPr>
              <a:xfrm>
                <a:off x="1416595" y="3197546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7FBD4B5E-F9EB-C0CD-734E-C6E054463DA1}"/>
                  </a:ext>
                </a:extLst>
              </p:cNvPr>
              <p:cNvSpPr/>
              <p:nvPr/>
            </p:nvSpPr>
            <p:spPr>
              <a:xfrm>
                <a:off x="1359786" y="4852346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8AC308CF-24C4-43DA-B427-6519660BCA4F}"/>
                  </a:ext>
                </a:extLst>
              </p:cNvPr>
              <p:cNvSpPr/>
              <p:nvPr/>
            </p:nvSpPr>
            <p:spPr>
              <a:xfrm>
                <a:off x="2024246" y="5349420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DA0CC5CD-3639-7496-E650-CBF26949E94D}"/>
                  </a:ext>
                </a:extLst>
              </p:cNvPr>
              <p:cNvSpPr/>
              <p:nvPr/>
            </p:nvSpPr>
            <p:spPr>
              <a:xfrm>
                <a:off x="4506941" y="2983871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B76BF0E8-0578-31E8-3199-A7D98AFF0D06}"/>
                </a:ext>
              </a:extLst>
            </p:cNvPr>
            <p:cNvGrpSpPr/>
            <p:nvPr/>
          </p:nvGrpSpPr>
          <p:grpSpPr>
            <a:xfrm>
              <a:off x="833165" y="3535396"/>
              <a:ext cx="2386182" cy="440322"/>
              <a:chOff x="970130" y="3454624"/>
              <a:chExt cx="2386182" cy="440322"/>
            </a:xfrm>
          </p:grpSpPr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EC228454-2954-EA0F-AE2C-64C01B0ECEAC}"/>
                  </a:ext>
                </a:extLst>
              </p:cNvPr>
              <p:cNvSpPr/>
              <p:nvPr/>
            </p:nvSpPr>
            <p:spPr>
              <a:xfrm>
                <a:off x="970130" y="3605035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5455148C-8BAE-47D1-1447-6973A38C7081}"/>
                  </a:ext>
                </a:extLst>
              </p:cNvPr>
              <p:cNvSpPr/>
              <p:nvPr/>
            </p:nvSpPr>
            <p:spPr>
              <a:xfrm>
                <a:off x="1201453" y="3757786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B9481788-C345-0E14-516B-339FF0D40200}"/>
                  </a:ext>
                </a:extLst>
              </p:cNvPr>
              <p:cNvSpPr/>
              <p:nvPr/>
            </p:nvSpPr>
            <p:spPr>
              <a:xfrm>
                <a:off x="1515703" y="356555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33F0807F-9EB2-DEBC-BCF4-8D5DEB005A1D}"/>
                  </a:ext>
                </a:extLst>
              </p:cNvPr>
              <p:cNvSpPr/>
              <p:nvPr/>
            </p:nvSpPr>
            <p:spPr>
              <a:xfrm>
                <a:off x="1779477" y="370237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CB7C9A6C-CA32-F658-E651-D10119B6DA56}"/>
                  </a:ext>
                </a:extLst>
              </p:cNvPr>
              <p:cNvSpPr/>
              <p:nvPr/>
            </p:nvSpPr>
            <p:spPr>
              <a:xfrm>
                <a:off x="2123354" y="3538200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95E45265-5CC9-8AE3-8F0A-050FD2A7A09B}"/>
                  </a:ext>
                </a:extLst>
              </p:cNvPr>
              <p:cNvSpPr/>
              <p:nvPr/>
            </p:nvSpPr>
            <p:spPr>
              <a:xfrm>
                <a:off x="2404946" y="3667768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1F72D569-2C48-F23D-CDC2-0055B1401AA9}"/>
                  </a:ext>
                </a:extLst>
              </p:cNvPr>
              <p:cNvSpPr/>
              <p:nvPr/>
            </p:nvSpPr>
            <p:spPr>
              <a:xfrm>
                <a:off x="2641431" y="3454624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278F7CD5-B770-0D5C-9DEF-92F17FA75BD1}"/>
                  </a:ext>
                </a:extLst>
              </p:cNvPr>
              <p:cNvSpPr/>
              <p:nvPr/>
            </p:nvSpPr>
            <p:spPr>
              <a:xfrm>
                <a:off x="2931935" y="3657408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32153B09-632D-2C26-0B09-8A7300273303}"/>
                  </a:ext>
                </a:extLst>
              </p:cNvPr>
              <p:cNvSpPr/>
              <p:nvPr/>
            </p:nvSpPr>
            <p:spPr>
              <a:xfrm>
                <a:off x="3219152" y="351058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AB625ECC-DB22-8AA5-F9E2-81B2E678EF44}"/>
                </a:ext>
              </a:extLst>
            </p:cNvPr>
            <p:cNvGrpSpPr/>
            <p:nvPr/>
          </p:nvGrpSpPr>
          <p:grpSpPr>
            <a:xfrm>
              <a:off x="832408" y="3532248"/>
              <a:ext cx="2386182" cy="440322"/>
              <a:chOff x="970130" y="3454624"/>
              <a:chExt cx="2386182" cy="440322"/>
            </a:xfrm>
          </p:grpSpPr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408AB6EE-77EA-9C2F-8A41-F1DF2AD8D3C2}"/>
                  </a:ext>
                </a:extLst>
              </p:cNvPr>
              <p:cNvSpPr/>
              <p:nvPr/>
            </p:nvSpPr>
            <p:spPr>
              <a:xfrm>
                <a:off x="970130" y="3605035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500C1643-6F68-0881-5D81-DAAB0065CBD9}"/>
                  </a:ext>
                </a:extLst>
              </p:cNvPr>
              <p:cNvSpPr/>
              <p:nvPr/>
            </p:nvSpPr>
            <p:spPr>
              <a:xfrm>
                <a:off x="1201453" y="3757786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64FC7504-063C-5A75-868C-439DC2BBCBD0}"/>
                  </a:ext>
                </a:extLst>
              </p:cNvPr>
              <p:cNvSpPr/>
              <p:nvPr/>
            </p:nvSpPr>
            <p:spPr>
              <a:xfrm>
                <a:off x="1515703" y="356555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A93B5994-C1AA-659D-FA5B-C2CB6FF3645C}"/>
                  </a:ext>
                </a:extLst>
              </p:cNvPr>
              <p:cNvSpPr/>
              <p:nvPr/>
            </p:nvSpPr>
            <p:spPr>
              <a:xfrm>
                <a:off x="1779477" y="370237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8D17A856-0F8C-5E8C-698D-17FFDDE3FEDE}"/>
                  </a:ext>
                </a:extLst>
              </p:cNvPr>
              <p:cNvSpPr/>
              <p:nvPr/>
            </p:nvSpPr>
            <p:spPr>
              <a:xfrm>
                <a:off x="2123354" y="3538200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A490D1CD-ADD9-1462-804F-F3B1C20BD331}"/>
                  </a:ext>
                </a:extLst>
              </p:cNvPr>
              <p:cNvSpPr/>
              <p:nvPr/>
            </p:nvSpPr>
            <p:spPr>
              <a:xfrm>
                <a:off x="2404946" y="3667768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4D1E7573-E92A-AB42-B7BF-9A538344D774}"/>
                  </a:ext>
                </a:extLst>
              </p:cNvPr>
              <p:cNvSpPr/>
              <p:nvPr/>
            </p:nvSpPr>
            <p:spPr>
              <a:xfrm>
                <a:off x="2641431" y="3454624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37353152-C2E8-F3FF-F618-0E3719005EBF}"/>
                  </a:ext>
                </a:extLst>
              </p:cNvPr>
              <p:cNvSpPr/>
              <p:nvPr/>
            </p:nvSpPr>
            <p:spPr>
              <a:xfrm>
                <a:off x="2931935" y="3657408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02AFA474-1A38-861A-4E53-A75DE5A37A7E}"/>
                  </a:ext>
                </a:extLst>
              </p:cNvPr>
              <p:cNvSpPr/>
              <p:nvPr/>
            </p:nvSpPr>
            <p:spPr>
              <a:xfrm>
                <a:off x="3219152" y="351058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</p:grp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FE818A8-211E-D1EF-B227-D77477E566BD}"/>
              </a:ext>
            </a:extLst>
          </p:cNvPr>
          <p:cNvGrpSpPr/>
          <p:nvPr/>
        </p:nvGrpSpPr>
        <p:grpSpPr>
          <a:xfrm>
            <a:off x="337857" y="1253415"/>
            <a:ext cx="4462659" cy="4914909"/>
            <a:chOff x="507520" y="1293919"/>
            <a:chExt cx="4462659" cy="4914909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967D5CD-A752-345C-4DBE-AA81471DA939}"/>
                </a:ext>
              </a:extLst>
            </p:cNvPr>
            <p:cNvSpPr/>
            <p:nvPr/>
          </p:nvSpPr>
          <p:spPr>
            <a:xfrm>
              <a:off x="507520" y="1813036"/>
              <a:ext cx="4462659" cy="4395792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D3C6D49D-6A04-EA62-E586-0D5AB953E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5149" y="1853856"/>
              <a:ext cx="3697619" cy="3752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5FF5B799-A3BF-92D3-E991-FF708F86ED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40871" y="1293919"/>
              <a:ext cx="866775" cy="409575"/>
            </a:xfrm>
            <a:prstGeom prst="rect">
              <a:avLst/>
            </a:prstGeom>
          </p:spPr>
        </p:pic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2A4B898F-6E9B-C5C3-D2A6-53DD7F54C0BA}"/>
                </a:ext>
              </a:extLst>
            </p:cNvPr>
            <p:cNvCxnSpPr>
              <a:cxnSpLocks/>
            </p:cNvCxnSpPr>
            <p:nvPr/>
          </p:nvCxnSpPr>
          <p:spPr>
            <a:xfrm>
              <a:off x="895001" y="5490165"/>
              <a:ext cx="1337212" cy="0"/>
            </a:xfrm>
            <a:prstGeom prst="straightConnector1">
              <a:avLst/>
            </a:prstGeom>
            <a:ln w="762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F7C5BBB2-4002-E079-5071-56DB3CDE70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36983" y="5389463"/>
              <a:ext cx="212593" cy="201404"/>
            </a:xfrm>
            <a:prstGeom prst="rect">
              <a:avLst/>
            </a:prstGeom>
          </p:spPr>
        </p:pic>
      </p:grpSp>
      <p:pic>
        <p:nvPicPr>
          <p:cNvPr id="1045" name="Picture 1044">
            <a:extLst>
              <a:ext uri="{FF2B5EF4-FFF2-40B4-BE49-F238E27FC236}">
                <a16:creationId xmlns:a16="http://schemas.microsoft.com/office/drawing/2014/main" id="{24729E39-E6AE-7BDA-5F80-B4A7F9D481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9267" y="4395460"/>
            <a:ext cx="2266951" cy="2288601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7C6966FF-3FA9-A99D-4AC2-A97302587198}"/>
              </a:ext>
            </a:extLst>
          </p:cNvPr>
          <p:cNvGrpSpPr/>
          <p:nvPr/>
        </p:nvGrpSpPr>
        <p:grpSpPr>
          <a:xfrm>
            <a:off x="5699558" y="3945170"/>
            <a:ext cx="2333794" cy="2733657"/>
            <a:chOff x="5622410" y="4023678"/>
            <a:chExt cx="2333794" cy="2733657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E6CDBF9-FDDF-8D73-791B-124CAD403104}"/>
                </a:ext>
              </a:extLst>
            </p:cNvPr>
            <p:cNvSpPr/>
            <p:nvPr/>
          </p:nvSpPr>
          <p:spPr>
            <a:xfrm>
              <a:off x="5682536" y="4517735"/>
              <a:ext cx="2273668" cy="2239600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A6951FE3-8683-7435-1765-34265F00F1C9}"/>
                </a:ext>
              </a:extLst>
            </p:cNvPr>
            <p:cNvCxnSpPr>
              <a:cxnSpLocks/>
            </p:cNvCxnSpPr>
            <p:nvPr/>
          </p:nvCxnSpPr>
          <p:spPr>
            <a:xfrm>
              <a:off x="5895125" y="6465737"/>
              <a:ext cx="916130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E0FF7B90-322B-6403-05CD-5642082BCE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04084" y="6358004"/>
              <a:ext cx="198036" cy="187613"/>
            </a:xfrm>
            <a:prstGeom prst="rect">
              <a:avLst/>
            </a:prstGeom>
          </p:spPr>
        </p:pic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4F47BC57-C287-C92F-B859-2F305F7E13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2410" y="4552648"/>
              <a:ext cx="2294182" cy="17517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22B08210-429A-BA9F-A822-2575788D2CA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423319" y="4023678"/>
              <a:ext cx="809625" cy="390525"/>
            </a:xfrm>
            <a:prstGeom prst="rect">
              <a:avLst/>
            </a:prstGeom>
          </p:spPr>
        </p:pic>
      </p:grpSp>
      <p:pic>
        <p:nvPicPr>
          <p:cNvPr id="1046" name="Picture 1045">
            <a:extLst>
              <a:ext uri="{FF2B5EF4-FFF2-40B4-BE49-F238E27FC236}">
                <a16:creationId xmlns:a16="http://schemas.microsoft.com/office/drawing/2014/main" id="{D4DDC692-D969-8386-C58B-6C0046F9B3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02631" y="4404363"/>
            <a:ext cx="2266951" cy="2288601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65ADC6D9-3B1D-DCC4-629F-03FFCF6FD01C}"/>
              </a:ext>
            </a:extLst>
          </p:cNvPr>
          <p:cNvGrpSpPr/>
          <p:nvPr/>
        </p:nvGrpSpPr>
        <p:grpSpPr>
          <a:xfrm>
            <a:off x="8707997" y="3887430"/>
            <a:ext cx="2273668" cy="2771404"/>
            <a:chOff x="8508997" y="3996981"/>
            <a:chExt cx="2273668" cy="2771404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0D8F5FE3-8670-44C4-5A5C-DE8781C9106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379043" y="3996981"/>
              <a:ext cx="695325" cy="390525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9AD29F7-1F3C-0277-BCAB-7C7AEDA38E4F}"/>
                </a:ext>
              </a:extLst>
            </p:cNvPr>
            <p:cNvSpPr/>
            <p:nvPr/>
          </p:nvSpPr>
          <p:spPr>
            <a:xfrm>
              <a:off x="8508997" y="4528785"/>
              <a:ext cx="2273668" cy="2239600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86BC9800-D9CC-2BD9-FBC5-9EA6FEA5970E}"/>
                </a:ext>
              </a:extLst>
            </p:cNvPr>
            <p:cNvCxnSpPr>
              <a:cxnSpLocks/>
            </p:cNvCxnSpPr>
            <p:nvPr/>
          </p:nvCxnSpPr>
          <p:spPr>
            <a:xfrm>
              <a:off x="8694838" y="6527311"/>
              <a:ext cx="916130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8F5D268-D311-B09C-D444-21976442885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720423" y="6436512"/>
              <a:ext cx="198036" cy="187613"/>
            </a:xfrm>
            <a:prstGeom prst="rect">
              <a:avLst/>
            </a:prstGeom>
          </p:spPr>
        </p:pic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E6DB415A-43D8-7541-9645-688D7CED65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7262" y="4680949"/>
              <a:ext cx="2106321" cy="1751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48" name="TextBox 1047">
            <a:extLst>
              <a:ext uri="{FF2B5EF4-FFF2-40B4-BE49-F238E27FC236}">
                <a16:creationId xmlns:a16="http://schemas.microsoft.com/office/drawing/2014/main" id="{BF7812E9-E841-4CAE-9BBB-B1ED7FD28659}"/>
              </a:ext>
            </a:extLst>
          </p:cNvPr>
          <p:cNvSpPr txBox="1"/>
          <p:nvPr/>
        </p:nvSpPr>
        <p:spPr>
          <a:xfrm>
            <a:off x="5387788" y="1238172"/>
            <a:ext cx="602035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400" b="1" dirty="0">
                <a:latin typeface="Lucida grande" panose="020B0502040204020203"/>
              </a:rPr>
              <a:t>What is the end-result?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3BB17D1-6816-2BF9-42E7-0469EC35F74C}"/>
              </a:ext>
            </a:extLst>
          </p:cNvPr>
          <p:cNvSpPr/>
          <p:nvPr/>
        </p:nvSpPr>
        <p:spPr>
          <a:xfrm>
            <a:off x="1715472" y="2476075"/>
            <a:ext cx="360344" cy="360344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</a:t>
            </a:r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9747DCA-FD22-3672-6C60-43C9DE6D70FF}"/>
              </a:ext>
            </a:extLst>
          </p:cNvPr>
          <p:cNvSpPr/>
          <p:nvPr/>
        </p:nvSpPr>
        <p:spPr>
          <a:xfrm>
            <a:off x="6532906" y="5210704"/>
            <a:ext cx="355497" cy="355497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</a:t>
            </a:r>
            <a:endParaRPr lang="en-US" dirty="0"/>
          </a:p>
        </p:txBody>
      </p:sp>
      <p:sp>
        <p:nvSpPr>
          <p:cNvPr id="1026" name="Oval 1025">
            <a:extLst>
              <a:ext uri="{FF2B5EF4-FFF2-40B4-BE49-F238E27FC236}">
                <a16:creationId xmlns:a16="http://schemas.microsoft.com/office/drawing/2014/main" id="{F0D3EAA0-4B4F-7B34-A95C-5C7159EF3BD7}"/>
              </a:ext>
            </a:extLst>
          </p:cNvPr>
          <p:cNvSpPr/>
          <p:nvPr/>
        </p:nvSpPr>
        <p:spPr>
          <a:xfrm>
            <a:off x="9175628" y="4995836"/>
            <a:ext cx="248858" cy="248858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sp>
        <p:nvSpPr>
          <p:cNvPr id="1047" name="Oval 1046">
            <a:extLst>
              <a:ext uri="{FF2B5EF4-FFF2-40B4-BE49-F238E27FC236}">
                <a16:creationId xmlns:a16="http://schemas.microsoft.com/office/drawing/2014/main" id="{5BD519BF-2D35-4DD1-7CF5-BA2ACB0B12FF}"/>
              </a:ext>
            </a:extLst>
          </p:cNvPr>
          <p:cNvSpPr/>
          <p:nvPr/>
        </p:nvSpPr>
        <p:spPr>
          <a:xfrm>
            <a:off x="9175628" y="5291588"/>
            <a:ext cx="248858" cy="248858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−</a:t>
            </a:r>
          </a:p>
        </p:txBody>
      </p:sp>
      <p:sp>
        <p:nvSpPr>
          <p:cNvPr id="1049" name="Oval 1048">
            <a:extLst>
              <a:ext uri="{FF2B5EF4-FFF2-40B4-BE49-F238E27FC236}">
                <a16:creationId xmlns:a16="http://schemas.microsoft.com/office/drawing/2014/main" id="{B57CBC54-3A4C-B7D9-84A7-4622007A7DE1}"/>
              </a:ext>
            </a:extLst>
          </p:cNvPr>
          <p:cNvSpPr/>
          <p:nvPr/>
        </p:nvSpPr>
        <p:spPr>
          <a:xfrm>
            <a:off x="9175628" y="5596994"/>
            <a:ext cx="248858" cy="248858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</a:t>
            </a:r>
          </a:p>
        </p:txBody>
      </p:sp>
    </p:spTree>
    <p:extLst>
      <p:ext uri="{BB962C8B-B14F-4D97-AF65-F5344CB8AC3E}">
        <p14:creationId xmlns:p14="http://schemas.microsoft.com/office/powerpoint/2010/main" val="6084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026" grpId="0" animBg="1"/>
      <p:bldP spid="1047" grpId="0" animBg="1"/>
      <p:bldP spid="104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AB731-D17B-4E42-9EED-A5115D554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144617"/>
            <a:ext cx="11999345" cy="800128"/>
          </a:xfrm>
        </p:spPr>
        <p:txBody>
          <a:bodyPr>
            <a:normAutofit/>
          </a:bodyPr>
          <a:lstStyle/>
          <a:p>
            <a:r>
              <a:rPr lang="en-US" dirty="0"/>
              <a:t>Model and Theory Development— Interactions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A965CA-CCAE-4514-8CA9-77805881DE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2014" y="1023326"/>
            <a:ext cx="10997066" cy="102349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/>
              <a:t>Goal:</a:t>
            </a:r>
            <a:r>
              <a:rPr lang="en-US" sz="2000" dirty="0"/>
              <a:t> Adapt framework for free polyelectrolyte in solution to model end-grafted protein brushes in solution</a:t>
            </a: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6AF9EB-87EF-4B2B-A001-06DC8F28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9</a:t>
            </a:fld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E81F74C-3A73-405B-8DFF-6D7E43CA7FC1}"/>
              </a:ext>
            </a:extLst>
          </p:cNvPr>
          <p:cNvSpPr txBox="1"/>
          <p:nvPr/>
        </p:nvSpPr>
        <p:spPr>
          <a:xfrm>
            <a:off x="519909" y="3367564"/>
            <a:ext cx="6431808" cy="3277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50000"/>
              </a:lnSpc>
            </a:pPr>
            <a:r>
              <a: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Elastic entropy following Gaussian statistics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lvl="1">
              <a:lnSpc>
                <a:spcPct val="150000"/>
              </a:lnSpc>
            </a:pPr>
            <a:r>
              <a: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Flory-Huggins 2-body interactions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lvl="1">
              <a:lnSpc>
                <a:spcPct val="150000"/>
              </a:lnSpc>
            </a:pPr>
            <a:r>
              <a: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Electrostatics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lvl="1">
              <a:lnSpc>
                <a:spcPct val="150000"/>
              </a:lnSpc>
            </a:pPr>
            <a:r>
              <a: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Incompressibility</a:t>
            </a:r>
          </a:p>
          <a:p>
            <a:endParaRPr lang="en-US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3A8672-1D17-47CE-9EC1-6690E91C3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5365" y="3241418"/>
            <a:ext cx="3572933" cy="7919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E94616-A947-46D4-8E21-15EE32F15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9064" y="4152289"/>
            <a:ext cx="2979537" cy="66345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4A1F28E-2E31-4DB2-9E1F-8A66293FE1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5365" y="5771381"/>
            <a:ext cx="4481060" cy="6943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C11893-D7D0-43FE-8290-26DAE1B7F4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4878821"/>
            <a:ext cx="4887329" cy="75090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1C575CC-177D-4E0A-5EA2-A0F43D78F4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09654" y="2394068"/>
            <a:ext cx="6086940" cy="65892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EDBB76A-764C-109A-8C50-B72AC80E7310}"/>
              </a:ext>
            </a:extLst>
          </p:cNvPr>
          <p:cNvSpPr txBox="1"/>
          <p:nvPr/>
        </p:nvSpPr>
        <p:spPr>
          <a:xfrm>
            <a:off x="332014" y="2397548"/>
            <a:ext cx="2169182" cy="5121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Interactions: </a:t>
            </a:r>
          </a:p>
        </p:txBody>
      </p:sp>
    </p:spTree>
    <p:extLst>
      <p:ext uri="{BB962C8B-B14F-4D97-AF65-F5344CB8AC3E}">
        <p14:creationId xmlns:p14="http://schemas.microsoft.com/office/powerpoint/2010/main" val="2319827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6">
      <a:dk1>
        <a:sysClr val="windowText" lastClr="000000"/>
      </a:dk1>
      <a:lt1>
        <a:sysClr val="window" lastClr="FFFFFF"/>
      </a:lt1>
      <a:dk2>
        <a:srgbClr val="44546A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44546A"/>
      </a:hlink>
      <a:folHlink>
        <a:srgbClr val="44546A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marL="285750" indent="-285750" algn="l">
          <a:spcAft>
            <a:spcPts val="1200"/>
          </a:spcAft>
          <a:buFont typeface="Arial" panose="020B0604020202020204" pitchFamily="34" charset="0"/>
          <a:buChar char="•"/>
          <a:defRPr dirty="0" err="1" smtClean="0">
            <a:latin typeface="Lucida grande" panose="020B0502040204020203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4924</TotalTime>
  <Words>2008</Words>
  <Application>Microsoft Office PowerPoint</Application>
  <PresentationFormat>Widescreen</PresentationFormat>
  <Paragraphs>497</Paragraphs>
  <Slides>45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2" baseType="lpstr">
      <vt:lpstr>Arial</vt:lpstr>
      <vt:lpstr>Calibri</vt:lpstr>
      <vt:lpstr>Cambria Math</vt:lpstr>
      <vt:lpstr>FreightSans Pro Semibold</vt:lpstr>
      <vt:lpstr>Lucida grande</vt:lpstr>
      <vt:lpstr>Lucida grande</vt:lpstr>
      <vt:lpstr>Office Theme</vt:lpstr>
      <vt:lpstr>Structural and Mechanical Properties of Polyelectrolyte Brushes</vt:lpstr>
      <vt:lpstr>Introduction</vt:lpstr>
      <vt:lpstr>Applications</vt:lpstr>
      <vt:lpstr>Previous Theories</vt:lpstr>
      <vt:lpstr>Motivations</vt:lpstr>
      <vt:lpstr>Outline</vt:lpstr>
      <vt:lpstr>Model and Theory Development — System</vt:lpstr>
      <vt:lpstr>Model and Theory Development — System</vt:lpstr>
      <vt:lpstr>Model and Theory Development— Interactions</vt:lpstr>
      <vt:lpstr>Model and Theory Development— Partition Function</vt:lpstr>
      <vt:lpstr>Model and Theory Development— Free Energy</vt:lpstr>
      <vt:lpstr>Model and Theory Development — SCF Eqns</vt:lpstr>
      <vt:lpstr>Outline</vt:lpstr>
      <vt:lpstr>Varying VdW (χ) at const. Electrostatic (α=0.40)</vt:lpstr>
      <vt:lpstr>Solubility sweep, α = 0.40, cont.</vt:lpstr>
      <vt:lpstr>Solubility at Different Internal Charges</vt:lpstr>
      <vt:lpstr>Internal Structure of xC conformations</vt:lpstr>
      <vt:lpstr>Outline</vt:lpstr>
      <vt:lpstr>Reflectivity — Method </vt:lpstr>
      <vt:lpstr>Reflectivity — Characteristic Spectra</vt:lpstr>
      <vt:lpstr>Outline</vt:lpstr>
      <vt:lpstr>Protein Coarse-graining</vt:lpstr>
      <vt:lpstr>Application to NFH, pH 2.4</vt:lpstr>
      <vt:lpstr>Cooperative Collapse of the Dilute Phase</vt:lpstr>
      <vt:lpstr>Summary</vt:lpstr>
      <vt:lpstr>Outline</vt:lpstr>
      <vt:lpstr>Future Work</vt:lpstr>
      <vt:lpstr>Acknowledgements</vt:lpstr>
      <vt:lpstr>Summary</vt:lpstr>
      <vt:lpstr>SI: Table of Contents</vt:lpstr>
      <vt:lpstr>References</vt:lpstr>
      <vt:lpstr>Alexander-de Gennes Brush</vt:lpstr>
      <vt:lpstr>Borisov previous theory</vt:lpstr>
      <vt:lpstr>SFBox Lattice Artifacts</vt:lpstr>
      <vt:lpstr>    Block copolymer Free Energy, SCF Eqns</vt:lpstr>
      <vt:lpstr>Block copolymer PDEs</vt:lpstr>
      <vt:lpstr>SCFT Build-up — Flowchart </vt:lpstr>
      <vt:lpstr>Gaussian Chain</vt:lpstr>
      <vt:lpstr>Particle-to-Field Transform</vt:lpstr>
      <vt:lpstr>Particle-to-Field Transform (2)</vt:lpstr>
      <vt:lpstr>Hubbard-Stratonovich Transformation</vt:lpstr>
      <vt:lpstr>Propagator notation</vt:lpstr>
      <vt:lpstr>Reflectivity — Different χ’s </vt:lpstr>
      <vt:lpstr>NFH Phase Transition</vt:lpstr>
      <vt:lpstr>NFH 1Cd, 2Cd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182</cp:revision>
  <dcterms:created xsi:type="dcterms:W3CDTF">2022-03-28T18:43:16Z</dcterms:created>
  <dcterms:modified xsi:type="dcterms:W3CDTF">2022-09-06T18:20:19Z</dcterms:modified>
</cp:coreProperties>
</file>